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image5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9"/>
  </p:notesMasterIdLst>
  <p:sldIdLst>
    <p:sldId id="256" r:id="rId3"/>
    <p:sldId id="259" r:id="rId4"/>
    <p:sldId id="261" r:id="rId5"/>
    <p:sldId id="266" r:id="rId6"/>
    <p:sldId id="294" r:id="rId7"/>
    <p:sldId id="260" r:id="rId8"/>
    <p:sldId id="271" r:id="rId9"/>
    <p:sldId id="295" r:id="rId10"/>
    <p:sldId id="296" r:id="rId11"/>
    <p:sldId id="297" r:id="rId12"/>
    <p:sldId id="298" r:id="rId13"/>
    <p:sldId id="299" r:id="rId14"/>
    <p:sldId id="300" r:id="rId15"/>
    <p:sldId id="262" r:id="rId16"/>
    <p:sldId id="268" r:id="rId17"/>
    <p:sldId id="301" r:id="rId18"/>
    <p:sldId id="302" r:id="rId19"/>
    <p:sldId id="303" r:id="rId20"/>
    <p:sldId id="304" r:id="rId21"/>
    <p:sldId id="305" r:id="rId22"/>
    <p:sldId id="306" r:id="rId23"/>
    <p:sldId id="307" r:id="rId24"/>
    <p:sldId id="308" r:id="rId25"/>
    <p:sldId id="309" r:id="rId26"/>
    <p:sldId id="310" r:id="rId27"/>
    <p:sldId id="311" r:id="rId28"/>
    <p:sldId id="313" r:id="rId30"/>
    <p:sldId id="263" r:id="rId31"/>
    <p:sldId id="277" r:id="rId32"/>
    <p:sldId id="314" r:id="rId33"/>
    <p:sldId id="333" r:id="rId34"/>
    <p:sldId id="336" r:id="rId35"/>
    <p:sldId id="334" r:id="rId36"/>
    <p:sldId id="335" r:id="rId37"/>
    <p:sldId id="264" r:id="rId38"/>
    <p:sldId id="312" r:id="rId39"/>
    <p:sldId id="337" r:id="rId40"/>
    <p:sldId id="338" r:id="rId41"/>
    <p:sldId id="273" r:id="rId42"/>
  </p:sldIdLst>
  <p:sldSz cx="12192000" cy="6858000"/>
  <p:notesSz cx="6858000" cy="9144000"/>
  <p:custDataLst>
    <p:tags r:id="rId4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43C57"/>
    <a:srgbClr val="B85171"/>
    <a:srgbClr val="C65072"/>
    <a:srgbClr val="BE6A8A"/>
    <a:srgbClr val="C54F71"/>
    <a:srgbClr val="7D4178"/>
    <a:srgbClr val="AB4A70"/>
    <a:srgbClr val="536275"/>
    <a:srgbClr val="C81920"/>
    <a:srgbClr val="8C9BA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7621" autoAdjust="0"/>
    <p:restoredTop sz="93230" autoAdjust="0"/>
  </p:normalViewPr>
  <p:slideViewPr>
    <p:cSldViewPr snapToGrid="0">
      <p:cViewPr varScale="1">
        <p:scale>
          <a:sx n="80" d="100"/>
          <a:sy n="80" d="100"/>
        </p:scale>
        <p:origin x="1123" y="53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6" Type="http://schemas.openxmlformats.org/officeDocument/2006/relationships/tags" Target="tags/tag158.xml"/><Relationship Id="rId45" Type="http://schemas.openxmlformats.org/officeDocument/2006/relationships/tableStyles" Target="tableStyles.xml"/><Relationship Id="rId44" Type="http://schemas.openxmlformats.org/officeDocument/2006/relationships/viewProps" Target="viewProps.xml"/><Relationship Id="rId43" Type="http://schemas.openxmlformats.org/officeDocument/2006/relationships/presProps" Target="presProps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notesMaster" Target="notesMasters/notesMaster1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gradFill>
          <a:gsLst>
            <a:gs pos="0">
              <a:srgbClr val="E4E9EF"/>
            </a:gs>
            <a:gs pos="78000">
              <a:srgbClr val="8C9BAE"/>
            </a:gs>
            <a:gs pos="100000">
              <a:srgbClr val="7B8BA4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bg>
      <p:bgPr>
        <a:gradFill>
          <a:gsLst>
            <a:gs pos="0">
              <a:srgbClr val="E4E9EF"/>
            </a:gs>
            <a:gs pos="78000">
              <a:srgbClr val="8C9BAE"/>
            </a:gs>
            <a:gs pos="100000">
              <a:srgbClr val="7B8BA4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 1"/>
          <p:cNvSpPr/>
          <p:nvPr userDrawn="1"/>
        </p:nvSpPr>
        <p:spPr>
          <a:xfrm rot="2734300">
            <a:off x="-521330" y="714579"/>
            <a:ext cx="13432082" cy="5235322"/>
          </a:xfrm>
          <a:custGeom>
            <a:avLst/>
            <a:gdLst>
              <a:gd name="connsiteX0" fmla="*/ 0 w 13432082"/>
              <a:gd name="connsiteY0" fmla="*/ 4708845 h 5235322"/>
              <a:gd name="connsiteX1" fmla="*/ 4615806 w 13432082"/>
              <a:gd name="connsiteY1" fmla="*/ 0 h 5235322"/>
              <a:gd name="connsiteX2" fmla="*/ 12612970 w 13432082"/>
              <a:gd name="connsiteY2" fmla="*/ 0 h 5235322"/>
              <a:gd name="connsiteX3" fmla="*/ 13432082 w 13432082"/>
              <a:gd name="connsiteY3" fmla="*/ 802927 h 5235322"/>
              <a:gd name="connsiteX4" fmla="*/ 9087265 w 13432082"/>
              <a:gd name="connsiteY4" fmla="*/ 5235322 h 5235322"/>
              <a:gd name="connsiteX5" fmla="*/ 537088 w 13432082"/>
              <a:gd name="connsiteY5" fmla="*/ 5235321 h 5235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432082" h="5235322">
                <a:moveTo>
                  <a:pt x="0" y="4708845"/>
                </a:moveTo>
                <a:lnTo>
                  <a:pt x="4615806" y="0"/>
                </a:lnTo>
                <a:lnTo>
                  <a:pt x="12612970" y="0"/>
                </a:lnTo>
                <a:lnTo>
                  <a:pt x="13432082" y="802927"/>
                </a:lnTo>
                <a:lnTo>
                  <a:pt x="9087265" y="5235322"/>
                </a:lnTo>
                <a:lnTo>
                  <a:pt x="537088" y="5235321"/>
                </a:lnTo>
                <a:close/>
              </a:path>
            </a:pathLst>
          </a:custGeom>
          <a:gradFill flip="none" rotWithShape="1">
            <a:gsLst>
              <a:gs pos="0">
                <a:srgbClr val="7D4178">
                  <a:alpha val="77000"/>
                </a:srgbClr>
              </a:gs>
              <a:gs pos="45000">
                <a:srgbClr val="AB4A70">
                  <a:alpha val="68000"/>
                </a:srgbClr>
              </a:gs>
              <a:gs pos="100000">
                <a:srgbClr val="C54F71">
                  <a:alpha val="68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bg>
      <p:bgPr>
        <a:gradFill>
          <a:gsLst>
            <a:gs pos="0">
              <a:srgbClr val="E4E9EF"/>
            </a:gs>
            <a:gs pos="78000">
              <a:srgbClr val="8C9BAE"/>
            </a:gs>
            <a:gs pos="100000">
              <a:srgbClr val="7B8BA4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 userDrawn="1"/>
        </p:nvSpPr>
        <p:spPr>
          <a:xfrm>
            <a:off x="0" y="2019300"/>
            <a:ext cx="12192000" cy="2194846"/>
          </a:xfrm>
          <a:prstGeom prst="rect">
            <a:avLst/>
          </a:prstGeom>
          <a:gradFill flip="none" rotWithShape="1">
            <a:gsLst>
              <a:gs pos="0">
                <a:srgbClr val="7D4178">
                  <a:alpha val="77000"/>
                </a:srgbClr>
              </a:gs>
              <a:gs pos="45000">
                <a:srgbClr val="AB4A70">
                  <a:alpha val="68000"/>
                </a:srgbClr>
              </a:gs>
              <a:gs pos="100000">
                <a:srgbClr val="C54F71">
                  <a:alpha val="68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3" name="组合 22"/>
          <p:cNvGrpSpPr/>
          <p:nvPr userDrawn="1"/>
        </p:nvGrpSpPr>
        <p:grpSpPr>
          <a:xfrm>
            <a:off x="196424" y="4342728"/>
            <a:ext cx="5525366" cy="212379"/>
            <a:chOff x="196424" y="4342728"/>
            <a:chExt cx="5525366" cy="212379"/>
          </a:xfrm>
        </p:grpSpPr>
        <p:sp>
          <p:nvSpPr>
            <p:cNvPr id="24" name="矩形 23"/>
            <p:cNvSpPr/>
            <p:nvPr/>
          </p:nvSpPr>
          <p:spPr>
            <a:xfrm>
              <a:off x="196424" y="4342728"/>
              <a:ext cx="212379" cy="212379"/>
            </a:xfrm>
            <a:prstGeom prst="rect">
              <a:avLst/>
            </a:prstGeom>
            <a:ln w="12700" cap="rnd">
              <a:solidFill>
                <a:srgbClr val="AB4A70">
                  <a:alpha val="32000"/>
                </a:srgbClr>
              </a:solidFill>
              <a:round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5" name="直接箭头连接符 24"/>
            <p:cNvCxnSpPr/>
            <p:nvPr/>
          </p:nvCxnSpPr>
          <p:spPr>
            <a:xfrm>
              <a:off x="314278" y="4449963"/>
              <a:ext cx="5407512" cy="0"/>
            </a:xfrm>
            <a:prstGeom prst="straightConnector1">
              <a:avLst/>
            </a:prstGeom>
            <a:ln w="12700" cap="rnd">
              <a:solidFill>
                <a:srgbClr val="AB4A70">
                  <a:alpha val="32000"/>
                </a:srgbClr>
              </a:solidFill>
              <a:round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组合 25"/>
          <p:cNvGrpSpPr/>
          <p:nvPr userDrawn="1"/>
        </p:nvGrpSpPr>
        <p:grpSpPr>
          <a:xfrm rot="10800000">
            <a:off x="8420100" y="1745118"/>
            <a:ext cx="3687918" cy="212379"/>
            <a:chOff x="196424" y="4342728"/>
            <a:chExt cx="3687918" cy="212379"/>
          </a:xfrm>
        </p:grpSpPr>
        <p:sp>
          <p:nvSpPr>
            <p:cNvPr id="27" name="矩形 26"/>
            <p:cNvSpPr/>
            <p:nvPr/>
          </p:nvSpPr>
          <p:spPr>
            <a:xfrm>
              <a:off x="196424" y="4342728"/>
              <a:ext cx="212379" cy="212379"/>
            </a:xfrm>
            <a:prstGeom prst="rect">
              <a:avLst/>
            </a:prstGeom>
            <a:ln w="12700" cap="rnd">
              <a:solidFill>
                <a:srgbClr val="AB4A70">
                  <a:alpha val="32000"/>
                </a:srgbClr>
              </a:solidFill>
              <a:round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8" name="直接箭头连接符 27"/>
            <p:cNvCxnSpPr/>
            <p:nvPr/>
          </p:nvCxnSpPr>
          <p:spPr>
            <a:xfrm rot="10800000" flipH="1">
              <a:off x="314278" y="4440910"/>
              <a:ext cx="3570064" cy="0"/>
            </a:xfrm>
            <a:prstGeom prst="straightConnector1">
              <a:avLst/>
            </a:prstGeom>
            <a:ln w="12700" cap="rnd">
              <a:solidFill>
                <a:srgbClr val="AB4A70">
                  <a:alpha val="32000"/>
                </a:srgbClr>
              </a:solidFill>
              <a:round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bg>
      <p:bgPr>
        <a:gradFill>
          <a:gsLst>
            <a:gs pos="0">
              <a:srgbClr val="E4E9EF"/>
            </a:gs>
            <a:gs pos="78000">
              <a:srgbClr val="8C9BAE"/>
            </a:gs>
            <a:gs pos="100000">
              <a:srgbClr val="7B8BA4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bg>
      <p:bgPr>
        <a:solidFill>
          <a:srgbClr val="943C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7.png"/><Relationship Id="rId1" Type="http://schemas.openxmlformats.org/officeDocument/2006/relationships/tags" Target="../tags/tag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8.png"/><Relationship Id="rId1" Type="http://schemas.openxmlformats.org/officeDocument/2006/relationships/tags" Target="../tags/tag6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.xml"/><Relationship Id="rId7" Type="http://schemas.openxmlformats.org/officeDocument/2006/relationships/image" Target="../media/image15.png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6.png"/><Relationship Id="rId1" Type="http://schemas.openxmlformats.org/officeDocument/2006/relationships/tags" Target="../tags/tag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4.xml"/><Relationship Id="rId6" Type="http://schemas.openxmlformats.org/officeDocument/2006/relationships/tags" Target="../tags/tag13.xml"/><Relationship Id="rId5" Type="http://schemas.openxmlformats.org/officeDocument/2006/relationships/tags" Target="../tags/tag12.xml"/><Relationship Id="rId4" Type="http://schemas.openxmlformats.org/officeDocument/2006/relationships/tags" Target="../tags/tag11.xml"/><Relationship Id="rId3" Type="http://schemas.openxmlformats.org/officeDocument/2006/relationships/tags" Target="../tags/tag10.xml"/><Relationship Id="rId2" Type="http://schemas.openxmlformats.org/officeDocument/2006/relationships/tags" Target="../tags/tag9.xml"/><Relationship Id="rId1" Type="http://schemas.openxmlformats.org/officeDocument/2006/relationships/tags" Target="../tags/tag8.xml"/></Relationships>
</file>

<file path=ppt/slides/_rels/slide1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4.xml"/><Relationship Id="rId6" Type="http://schemas.openxmlformats.org/officeDocument/2006/relationships/tags" Target="../tags/tag19.xml"/><Relationship Id="rId5" Type="http://schemas.openxmlformats.org/officeDocument/2006/relationships/tags" Target="../tags/tag18.xml"/><Relationship Id="rId4" Type="http://schemas.openxmlformats.org/officeDocument/2006/relationships/tags" Target="../tags/tag17.xml"/><Relationship Id="rId3" Type="http://schemas.openxmlformats.org/officeDocument/2006/relationships/tags" Target="../tags/tag16.xml"/><Relationship Id="rId2" Type="http://schemas.openxmlformats.org/officeDocument/2006/relationships/tags" Target="../tags/tag15.xml"/><Relationship Id="rId1" Type="http://schemas.openxmlformats.org/officeDocument/2006/relationships/tags" Target="../tags/tag14.xml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.xml"/><Relationship Id="rId8" Type="http://schemas.openxmlformats.org/officeDocument/2006/relationships/image" Target="../media/image17.png"/><Relationship Id="rId7" Type="http://schemas.openxmlformats.org/officeDocument/2006/relationships/tags" Target="../tags/tag26.xml"/><Relationship Id="rId6" Type="http://schemas.openxmlformats.org/officeDocument/2006/relationships/tags" Target="../tags/tag25.xml"/><Relationship Id="rId5" Type="http://schemas.openxmlformats.org/officeDocument/2006/relationships/tags" Target="../tags/tag24.xml"/><Relationship Id="rId4" Type="http://schemas.openxmlformats.org/officeDocument/2006/relationships/tags" Target="../tags/tag23.xml"/><Relationship Id="rId3" Type="http://schemas.openxmlformats.org/officeDocument/2006/relationships/tags" Target="../tags/tag22.xml"/><Relationship Id="rId2" Type="http://schemas.openxmlformats.org/officeDocument/2006/relationships/tags" Target="../tags/tag21.xml"/><Relationship Id="rId1" Type="http://schemas.openxmlformats.org/officeDocument/2006/relationships/tags" Target="../tags/tag20.xml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.xml"/><Relationship Id="rId8" Type="http://schemas.openxmlformats.org/officeDocument/2006/relationships/image" Target="../media/image18.png"/><Relationship Id="rId7" Type="http://schemas.openxmlformats.org/officeDocument/2006/relationships/tags" Target="../tags/tag33.xml"/><Relationship Id="rId6" Type="http://schemas.openxmlformats.org/officeDocument/2006/relationships/tags" Target="../tags/tag32.xml"/><Relationship Id="rId5" Type="http://schemas.openxmlformats.org/officeDocument/2006/relationships/tags" Target="../tags/tag31.xml"/><Relationship Id="rId4" Type="http://schemas.openxmlformats.org/officeDocument/2006/relationships/tags" Target="../tags/tag30.xml"/><Relationship Id="rId3" Type="http://schemas.openxmlformats.org/officeDocument/2006/relationships/tags" Target="../tags/tag29.xml"/><Relationship Id="rId2" Type="http://schemas.openxmlformats.org/officeDocument/2006/relationships/tags" Target="../tags/tag28.xml"/><Relationship Id="rId1" Type="http://schemas.openxmlformats.org/officeDocument/2006/relationships/tags" Target="../tags/tag2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tags" Target="../tags/tag41.xml"/><Relationship Id="rId8" Type="http://schemas.openxmlformats.org/officeDocument/2006/relationships/image" Target="../media/image19.jpeg"/><Relationship Id="rId7" Type="http://schemas.openxmlformats.org/officeDocument/2006/relationships/tags" Target="../tags/tag40.xml"/><Relationship Id="rId6" Type="http://schemas.openxmlformats.org/officeDocument/2006/relationships/tags" Target="../tags/tag39.xml"/><Relationship Id="rId5" Type="http://schemas.openxmlformats.org/officeDocument/2006/relationships/tags" Target="../tags/tag38.xml"/><Relationship Id="rId4" Type="http://schemas.openxmlformats.org/officeDocument/2006/relationships/tags" Target="../tags/tag37.xml"/><Relationship Id="rId3" Type="http://schemas.openxmlformats.org/officeDocument/2006/relationships/tags" Target="../tags/tag36.xml"/><Relationship Id="rId2" Type="http://schemas.openxmlformats.org/officeDocument/2006/relationships/tags" Target="../tags/tag35.xml"/><Relationship Id="rId11" Type="http://schemas.openxmlformats.org/officeDocument/2006/relationships/slideLayout" Target="../slideLayouts/slideLayout4.xml"/><Relationship Id="rId10" Type="http://schemas.openxmlformats.org/officeDocument/2006/relationships/image" Target="../media/image20.png"/><Relationship Id="rId1" Type="http://schemas.openxmlformats.org/officeDocument/2006/relationships/tags" Target="../tags/tag34.xml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image" Target="../media/image21.jpeg"/><Relationship Id="rId8" Type="http://schemas.openxmlformats.org/officeDocument/2006/relationships/tags" Target="../tags/tag49.xml"/><Relationship Id="rId7" Type="http://schemas.openxmlformats.org/officeDocument/2006/relationships/tags" Target="../tags/tag48.xml"/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8" Type="http://schemas.openxmlformats.org/officeDocument/2006/relationships/slideLayout" Target="../slideLayouts/slideLayout4.xml"/><Relationship Id="rId17" Type="http://schemas.openxmlformats.org/officeDocument/2006/relationships/image" Target="../media/image25.png"/><Relationship Id="rId16" Type="http://schemas.openxmlformats.org/officeDocument/2006/relationships/tags" Target="../tags/tag53.xml"/><Relationship Id="rId15" Type="http://schemas.openxmlformats.org/officeDocument/2006/relationships/image" Target="../media/image24.jpeg"/><Relationship Id="rId14" Type="http://schemas.openxmlformats.org/officeDocument/2006/relationships/tags" Target="../tags/tag52.xml"/><Relationship Id="rId13" Type="http://schemas.openxmlformats.org/officeDocument/2006/relationships/image" Target="../media/image23.jpeg"/><Relationship Id="rId12" Type="http://schemas.openxmlformats.org/officeDocument/2006/relationships/tags" Target="../tags/tag51.xml"/><Relationship Id="rId11" Type="http://schemas.openxmlformats.org/officeDocument/2006/relationships/image" Target="../media/image22.jpeg"/><Relationship Id="rId10" Type="http://schemas.openxmlformats.org/officeDocument/2006/relationships/tags" Target="../tags/tag50.xml"/><Relationship Id="rId1" Type="http://schemas.openxmlformats.org/officeDocument/2006/relationships/tags" Target="../tags/tag42.xml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.xml"/><Relationship Id="rId8" Type="http://schemas.openxmlformats.org/officeDocument/2006/relationships/image" Target="../media/image26.png"/><Relationship Id="rId7" Type="http://schemas.openxmlformats.org/officeDocument/2006/relationships/tags" Target="../tags/tag60.xml"/><Relationship Id="rId6" Type="http://schemas.openxmlformats.org/officeDocument/2006/relationships/tags" Target="../tags/tag59.xml"/><Relationship Id="rId5" Type="http://schemas.openxmlformats.org/officeDocument/2006/relationships/tags" Target="../tags/tag58.xml"/><Relationship Id="rId4" Type="http://schemas.openxmlformats.org/officeDocument/2006/relationships/tags" Target="../tags/tag57.xml"/><Relationship Id="rId3" Type="http://schemas.openxmlformats.org/officeDocument/2006/relationships/tags" Target="../tags/tag56.xml"/><Relationship Id="rId2" Type="http://schemas.openxmlformats.org/officeDocument/2006/relationships/tags" Target="../tags/tag55.xml"/><Relationship Id="rId1" Type="http://schemas.openxmlformats.org/officeDocument/2006/relationships/tags" Target="../tags/tag54.xml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.xml"/><Relationship Id="rId8" Type="http://schemas.openxmlformats.org/officeDocument/2006/relationships/image" Target="../media/image27.png"/><Relationship Id="rId7" Type="http://schemas.openxmlformats.org/officeDocument/2006/relationships/tags" Target="../tags/tag67.xml"/><Relationship Id="rId6" Type="http://schemas.openxmlformats.org/officeDocument/2006/relationships/tags" Target="../tags/tag66.xml"/><Relationship Id="rId5" Type="http://schemas.openxmlformats.org/officeDocument/2006/relationships/tags" Target="../tags/tag65.xml"/><Relationship Id="rId4" Type="http://schemas.openxmlformats.org/officeDocument/2006/relationships/tags" Target="../tags/tag64.xml"/><Relationship Id="rId3" Type="http://schemas.openxmlformats.org/officeDocument/2006/relationships/tags" Target="../tags/tag63.xml"/><Relationship Id="rId2" Type="http://schemas.openxmlformats.org/officeDocument/2006/relationships/tags" Target="../tags/tag62.xml"/><Relationship Id="rId1" Type="http://schemas.openxmlformats.org/officeDocument/2006/relationships/tags" Target="../tags/tag61.xml"/></Relationships>
</file>

<file path=ppt/slides/_rels/slide2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4.xml"/><Relationship Id="rId6" Type="http://schemas.openxmlformats.org/officeDocument/2006/relationships/tags" Target="../tags/tag73.xml"/><Relationship Id="rId5" Type="http://schemas.openxmlformats.org/officeDocument/2006/relationships/tags" Target="../tags/tag72.xml"/><Relationship Id="rId4" Type="http://schemas.openxmlformats.org/officeDocument/2006/relationships/tags" Target="../tags/tag71.xml"/><Relationship Id="rId3" Type="http://schemas.openxmlformats.org/officeDocument/2006/relationships/tags" Target="../tags/tag70.xml"/><Relationship Id="rId2" Type="http://schemas.openxmlformats.org/officeDocument/2006/relationships/tags" Target="../tags/tag69.xml"/><Relationship Id="rId1" Type="http://schemas.openxmlformats.org/officeDocument/2006/relationships/tags" Target="../tags/tag68.xml"/></Relationships>
</file>

<file path=ppt/slides/_rels/slide2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4.xml"/><Relationship Id="rId6" Type="http://schemas.openxmlformats.org/officeDocument/2006/relationships/tags" Target="../tags/tag79.xml"/><Relationship Id="rId5" Type="http://schemas.openxmlformats.org/officeDocument/2006/relationships/tags" Target="../tags/tag78.xml"/><Relationship Id="rId4" Type="http://schemas.openxmlformats.org/officeDocument/2006/relationships/tags" Target="../tags/tag77.xml"/><Relationship Id="rId3" Type="http://schemas.openxmlformats.org/officeDocument/2006/relationships/tags" Target="../tags/tag76.xml"/><Relationship Id="rId2" Type="http://schemas.openxmlformats.org/officeDocument/2006/relationships/tags" Target="../tags/tag75.xml"/><Relationship Id="rId1" Type="http://schemas.openxmlformats.org/officeDocument/2006/relationships/tags" Target="../tags/tag74.xml"/></Relationships>
</file>

<file path=ppt/slides/_rels/slide2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.xml"/><Relationship Id="rId8" Type="http://schemas.openxmlformats.org/officeDocument/2006/relationships/image" Target="../media/image28.png"/><Relationship Id="rId7" Type="http://schemas.openxmlformats.org/officeDocument/2006/relationships/tags" Target="../tags/tag86.xml"/><Relationship Id="rId6" Type="http://schemas.openxmlformats.org/officeDocument/2006/relationships/tags" Target="../tags/tag85.xml"/><Relationship Id="rId5" Type="http://schemas.openxmlformats.org/officeDocument/2006/relationships/tags" Target="../tags/tag84.xml"/><Relationship Id="rId4" Type="http://schemas.openxmlformats.org/officeDocument/2006/relationships/tags" Target="../tags/tag83.xml"/><Relationship Id="rId3" Type="http://schemas.openxmlformats.org/officeDocument/2006/relationships/tags" Target="../tags/tag82.xml"/><Relationship Id="rId2" Type="http://schemas.openxmlformats.org/officeDocument/2006/relationships/tags" Target="../tags/tag81.xml"/><Relationship Id="rId10" Type="http://schemas.openxmlformats.org/officeDocument/2006/relationships/notesSlide" Target="../notesSlides/notesSlide1.xml"/><Relationship Id="rId1" Type="http://schemas.openxmlformats.org/officeDocument/2006/relationships/tags" Target="../tags/tag80.xml"/></Relationships>
</file>

<file path=ppt/slides/_rels/slide27.xml.rels><?xml version="1.0" encoding="UTF-8" standalone="yes"?>
<Relationships xmlns="http://schemas.openxmlformats.org/package/2006/relationships"><Relationship Id="rId9" Type="http://schemas.openxmlformats.org/officeDocument/2006/relationships/image" Target="../media/image30.png"/><Relationship Id="rId8" Type="http://schemas.openxmlformats.org/officeDocument/2006/relationships/tags" Target="../tags/tag93.xml"/><Relationship Id="rId7" Type="http://schemas.openxmlformats.org/officeDocument/2006/relationships/image" Target="../media/image29.png"/><Relationship Id="rId6" Type="http://schemas.openxmlformats.org/officeDocument/2006/relationships/tags" Target="../tags/tag92.xml"/><Relationship Id="rId5" Type="http://schemas.openxmlformats.org/officeDocument/2006/relationships/tags" Target="../tags/tag91.xml"/><Relationship Id="rId4" Type="http://schemas.openxmlformats.org/officeDocument/2006/relationships/tags" Target="../tags/tag90.xml"/><Relationship Id="rId3" Type="http://schemas.openxmlformats.org/officeDocument/2006/relationships/tags" Target="../tags/tag89.xml"/><Relationship Id="rId2" Type="http://schemas.openxmlformats.org/officeDocument/2006/relationships/tags" Target="../tags/tag88.xml"/><Relationship Id="rId15" Type="http://schemas.openxmlformats.org/officeDocument/2006/relationships/notesSlide" Target="../notesSlides/notesSlide2.xml"/><Relationship Id="rId14" Type="http://schemas.openxmlformats.org/officeDocument/2006/relationships/slideLayout" Target="../slideLayouts/slideLayout4.xml"/><Relationship Id="rId13" Type="http://schemas.openxmlformats.org/officeDocument/2006/relationships/tags" Target="../tags/tag96.xml"/><Relationship Id="rId12" Type="http://schemas.openxmlformats.org/officeDocument/2006/relationships/tags" Target="../tags/tag95.xml"/><Relationship Id="rId11" Type="http://schemas.openxmlformats.org/officeDocument/2006/relationships/image" Target="../media/image31.png"/><Relationship Id="rId10" Type="http://schemas.openxmlformats.org/officeDocument/2006/relationships/tags" Target="../tags/tag94.xml"/><Relationship Id="rId1" Type="http://schemas.openxmlformats.org/officeDocument/2006/relationships/tags" Target="../tags/tag8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9" Type="http://schemas.openxmlformats.org/officeDocument/2006/relationships/tags" Target="../tags/tag102.xml"/><Relationship Id="rId8" Type="http://schemas.openxmlformats.org/officeDocument/2006/relationships/tags" Target="../tags/tag101.xml"/><Relationship Id="rId7" Type="http://schemas.openxmlformats.org/officeDocument/2006/relationships/image" Target="../media/image34.png"/><Relationship Id="rId6" Type="http://schemas.openxmlformats.org/officeDocument/2006/relationships/tags" Target="../tags/tag100.xml"/><Relationship Id="rId5" Type="http://schemas.openxmlformats.org/officeDocument/2006/relationships/image" Target="../media/image33.png"/><Relationship Id="rId4" Type="http://schemas.openxmlformats.org/officeDocument/2006/relationships/tags" Target="../tags/tag99.xml"/><Relationship Id="rId3" Type="http://schemas.openxmlformats.org/officeDocument/2006/relationships/image" Target="../media/image32.png"/><Relationship Id="rId2" Type="http://schemas.openxmlformats.org/officeDocument/2006/relationships/tags" Target="../tags/tag98.xml"/><Relationship Id="rId14" Type="http://schemas.openxmlformats.org/officeDocument/2006/relationships/slideLayout" Target="../slideLayouts/slideLayout4.xml"/><Relationship Id="rId13" Type="http://schemas.openxmlformats.org/officeDocument/2006/relationships/tags" Target="../tags/tag105.xml"/><Relationship Id="rId12" Type="http://schemas.openxmlformats.org/officeDocument/2006/relationships/tags" Target="../tags/tag104.xml"/><Relationship Id="rId11" Type="http://schemas.openxmlformats.org/officeDocument/2006/relationships/hyperlink" Target="http://www.lll.plus&#13;" TargetMode="External"/><Relationship Id="rId10" Type="http://schemas.openxmlformats.org/officeDocument/2006/relationships/tags" Target="../tags/tag103.xml"/><Relationship Id="rId1" Type="http://schemas.openxmlformats.org/officeDocument/2006/relationships/tags" Target="../tags/tag9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9" Type="http://schemas.openxmlformats.org/officeDocument/2006/relationships/image" Target="../media/image36.png"/><Relationship Id="rId8" Type="http://schemas.openxmlformats.org/officeDocument/2006/relationships/tags" Target="../tags/tag111.xml"/><Relationship Id="rId7" Type="http://schemas.openxmlformats.org/officeDocument/2006/relationships/image" Target="../media/image35.png"/><Relationship Id="rId6" Type="http://schemas.openxmlformats.org/officeDocument/2006/relationships/tags" Target="../tags/tag110.xml"/><Relationship Id="rId5" Type="http://schemas.openxmlformats.org/officeDocument/2006/relationships/tags" Target="../tags/tag109.xml"/><Relationship Id="rId4" Type="http://schemas.openxmlformats.org/officeDocument/2006/relationships/tags" Target="../tags/tag108.xml"/><Relationship Id="rId3" Type="http://schemas.openxmlformats.org/officeDocument/2006/relationships/hyperlink" Target="http://www.lll.plus&#13;" TargetMode="External"/><Relationship Id="rId2" Type="http://schemas.openxmlformats.org/officeDocument/2006/relationships/tags" Target="../tags/tag107.xml"/><Relationship Id="rId12" Type="http://schemas.openxmlformats.org/officeDocument/2006/relationships/slideLayout" Target="../slideLayouts/slideLayout4.xml"/><Relationship Id="rId11" Type="http://schemas.openxmlformats.org/officeDocument/2006/relationships/image" Target="../media/image37.png"/><Relationship Id="rId10" Type="http://schemas.openxmlformats.org/officeDocument/2006/relationships/tags" Target="../tags/tag112.xml"/><Relationship Id="rId1" Type="http://schemas.openxmlformats.org/officeDocument/2006/relationships/tags" Target="../tags/tag106.xml"/></Relationships>
</file>

<file path=ppt/slides/_rels/slide31.xml.rels><?xml version="1.0" encoding="UTF-8" standalone="yes"?>
<Relationships xmlns="http://schemas.openxmlformats.org/package/2006/relationships"><Relationship Id="rId9" Type="http://schemas.openxmlformats.org/officeDocument/2006/relationships/image" Target="../media/image39.png"/><Relationship Id="rId8" Type="http://schemas.openxmlformats.org/officeDocument/2006/relationships/tags" Target="../tags/tag118.xml"/><Relationship Id="rId7" Type="http://schemas.openxmlformats.org/officeDocument/2006/relationships/image" Target="../media/image38.png"/><Relationship Id="rId6" Type="http://schemas.openxmlformats.org/officeDocument/2006/relationships/tags" Target="../tags/tag117.xml"/><Relationship Id="rId5" Type="http://schemas.openxmlformats.org/officeDocument/2006/relationships/tags" Target="../tags/tag116.xml"/><Relationship Id="rId4" Type="http://schemas.openxmlformats.org/officeDocument/2006/relationships/tags" Target="../tags/tag115.xml"/><Relationship Id="rId3" Type="http://schemas.openxmlformats.org/officeDocument/2006/relationships/hyperlink" Target="http://www.lll.plus&#13;" TargetMode="External"/><Relationship Id="rId2" Type="http://schemas.openxmlformats.org/officeDocument/2006/relationships/tags" Target="../tags/tag114.xml"/><Relationship Id="rId10" Type="http://schemas.openxmlformats.org/officeDocument/2006/relationships/slideLayout" Target="../slideLayouts/slideLayout4.xml"/><Relationship Id="rId1" Type="http://schemas.openxmlformats.org/officeDocument/2006/relationships/tags" Target="../tags/tag113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.xml"/><Relationship Id="rId7" Type="http://schemas.openxmlformats.org/officeDocument/2006/relationships/image" Target="../media/image40.png"/><Relationship Id="rId6" Type="http://schemas.openxmlformats.org/officeDocument/2006/relationships/tags" Target="../tags/tag123.xml"/><Relationship Id="rId5" Type="http://schemas.openxmlformats.org/officeDocument/2006/relationships/tags" Target="../tags/tag122.xml"/><Relationship Id="rId4" Type="http://schemas.openxmlformats.org/officeDocument/2006/relationships/tags" Target="../tags/tag121.xml"/><Relationship Id="rId3" Type="http://schemas.openxmlformats.org/officeDocument/2006/relationships/hyperlink" Target="http://www.lll.plus&#13;" TargetMode="External"/><Relationship Id="rId2" Type="http://schemas.openxmlformats.org/officeDocument/2006/relationships/tags" Target="../tags/tag120.xml"/><Relationship Id="rId1" Type="http://schemas.openxmlformats.org/officeDocument/2006/relationships/tags" Target="../tags/tag119.xml"/></Relationships>
</file>

<file path=ppt/slides/_rels/slide33.xml.rels><?xml version="1.0" encoding="UTF-8" standalone="yes"?>
<Relationships xmlns="http://schemas.openxmlformats.org/package/2006/relationships"><Relationship Id="rId9" Type="http://schemas.openxmlformats.org/officeDocument/2006/relationships/image" Target="../media/image42.png"/><Relationship Id="rId8" Type="http://schemas.openxmlformats.org/officeDocument/2006/relationships/tags" Target="../tags/tag129.xml"/><Relationship Id="rId7" Type="http://schemas.openxmlformats.org/officeDocument/2006/relationships/image" Target="../media/image41.png"/><Relationship Id="rId6" Type="http://schemas.openxmlformats.org/officeDocument/2006/relationships/tags" Target="../tags/tag128.xml"/><Relationship Id="rId5" Type="http://schemas.openxmlformats.org/officeDocument/2006/relationships/tags" Target="../tags/tag127.xml"/><Relationship Id="rId4" Type="http://schemas.openxmlformats.org/officeDocument/2006/relationships/tags" Target="../tags/tag126.xml"/><Relationship Id="rId3" Type="http://schemas.openxmlformats.org/officeDocument/2006/relationships/hyperlink" Target="http://www.lll.plus&#13;" TargetMode="External"/><Relationship Id="rId2" Type="http://schemas.openxmlformats.org/officeDocument/2006/relationships/tags" Target="../tags/tag125.xml"/><Relationship Id="rId10" Type="http://schemas.openxmlformats.org/officeDocument/2006/relationships/slideLayout" Target="../slideLayouts/slideLayout4.xml"/><Relationship Id="rId1" Type="http://schemas.openxmlformats.org/officeDocument/2006/relationships/tags" Target="../tags/tag124.xml"/></Relationships>
</file>

<file path=ppt/slides/_rels/slide34.xml.rels><?xml version="1.0" encoding="UTF-8" standalone="yes"?>
<Relationships xmlns="http://schemas.openxmlformats.org/package/2006/relationships"><Relationship Id="rId9" Type="http://schemas.openxmlformats.org/officeDocument/2006/relationships/image" Target="../media/image44.png"/><Relationship Id="rId8" Type="http://schemas.openxmlformats.org/officeDocument/2006/relationships/tags" Target="../tags/tag135.xml"/><Relationship Id="rId7" Type="http://schemas.openxmlformats.org/officeDocument/2006/relationships/image" Target="../media/image43.png"/><Relationship Id="rId6" Type="http://schemas.openxmlformats.org/officeDocument/2006/relationships/tags" Target="../tags/tag134.xml"/><Relationship Id="rId5" Type="http://schemas.openxmlformats.org/officeDocument/2006/relationships/tags" Target="../tags/tag133.xml"/><Relationship Id="rId4" Type="http://schemas.openxmlformats.org/officeDocument/2006/relationships/tags" Target="../tags/tag132.xml"/><Relationship Id="rId3" Type="http://schemas.openxmlformats.org/officeDocument/2006/relationships/hyperlink" Target="http://www.lll.plus&#13;" TargetMode="External"/><Relationship Id="rId2" Type="http://schemas.openxmlformats.org/officeDocument/2006/relationships/tags" Target="../tags/tag131.xml"/><Relationship Id="rId10" Type="http://schemas.openxmlformats.org/officeDocument/2006/relationships/slideLayout" Target="../slideLayouts/slideLayout4.xml"/><Relationship Id="rId1" Type="http://schemas.openxmlformats.org/officeDocument/2006/relationships/tags" Target="../tags/tag130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.xml"/><Relationship Id="rId7" Type="http://schemas.openxmlformats.org/officeDocument/2006/relationships/slideLayout" Target="../slideLayouts/slideLayout4.xml"/><Relationship Id="rId6" Type="http://schemas.openxmlformats.org/officeDocument/2006/relationships/tags" Target="../tags/tag141.xml"/><Relationship Id="rId5" Type="http://schemas.openxmlformats.org/officeDocument/2006/relationships/tags" Target="../tags/tag140.xml"/><Relationship Id="rId4" Type="http://schemas.openxmlformats.org/officeDocument/2006/relationships/tags" Target="../tags/tag139.xml"/><Relationship Id="rId3" Type="http://schemas.openxmlformats.org/officeDocument/2006/relationships/tags" Target="../tags/tag138.xml"/><Relationship Id="rId2" Type="http://schemas.openxmlformats.org/officeDocument/2006/relationships/tags" Target="../tags/tag137.xml"/><Relationship Id="rId1" Type="http://schemas.openxmlformats.org/officeDocument/2006/relationships/tags" Target="../tags/tag136.xml"/></Relationships>
</file>

<file path=ppt/slides/_rels/slide37.xml.rels><?xml version="1.0" encoding="UTF-8" standalone="yes"?>
<Relationships xmlns="http://schemas.openxmlformats.org/package/2006/relationships"><Relationship Id="rId9" Type="http://schemas.openxmlformats.org/officeDocument/2006/relationships/image" Target="../media/image46.png"/><Relationship Id="rId8" Type="http://schemas.openxmlformats.org/officeDocument/2006/relationships/image" Target="../media/image45.png"/><Relationship Id="rId7" Type="http://schemas.openxmlformats.org/officeDocument/2006/relationships/tags" Target="../tags/tag148.xml"/><Relationship Id="rId6" Type="http://schemas.openxmlformats.org/officeDocument/2006/relationships/tags" Target="../tags/tag147.xml"/><Relationship Id="rId5" Type="http://schemas.openxmlformats.org/officeDocument/2006/relationships/tags" Target="../tags/tag146.xml"/><Relationship Id="rId4" Type="http://schemas.openxmlformats.org/officeDocument/2006/relationships/tags" Target="../tags/tag145.xml"/><Relationship Id="rId3" Type="http://schemas.openxmlformats.org/officeDocument/2006/relationships/tags" Target="../tags/tag144.xml"/><Relationship Id="rId2" Type="http://schemas.openxmlformats.org/officeDocument/2006/relationships/tags" Target="../tags/tag143.xml"/><Relationship Id="rId17" Type="http://schemas.openxmlformats.org/officeDocument/2006/relationships/notesSlide" Target="../notesSlides/notesSlide4.xml"/><Relationship Id="rId16" Type="http://schemas.openxmlformats.org/officeDocument/2006/relationships/slideLayout" Target="../slideLayouts/slideLayout4.xml"/><Relationship Id="rId15" Type="http://schemas.openxmlformats.org/officeDocument/2006/relationships/image" Target="../media/image3.png"/><Relationship Id="rId14" Type="http://schemas.openxmlformats.org/officeDocument/2006/relationships/tags" Target="../tags/tag150.xml"/><Relationship Id="rId13" Type="http://schemas.openxmlformats.org/officeDocument/2006/relationships/image" Target="../media/image49.png"/><Relationship Id="rId12" Type="http://schemas.openxmlformats.org/officeDocument/2006/relationships/tags" Target="../tags/tag149.xml"/><Relationship Id="rId11" Type="http://schemas.openxmlformats.org/officeDocument/2006/relationships/image" Target="../media/image48.png"/><Relationship Id="rId10" Type="http://schemas.openxmlformats.org/officeDocument/2006/relationships/image" Target="../media/image47.png"/><Relationship Id="rId1" Type="http://schemas.openxmlformats.org/officeDocument/2006/relationships/tags" Target="../tags/tag14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.xml"/><Relationship Id="rId7" Type="http://schemas.openxmlformats.org/officeDocument/2006/relationships/slideLayout" Target="../slideLayouts/slideLayout4.xml"/><Relationship Id="rId6" Type="http://schemas.openxmlformats.org/officeDocument/2006/relationships/tags" Target="../tags/tag156.xml"/><Relationship Id="rId5" Type="http://schemas.openxmlformats.org/officeDocument/2006/relationships/tags" Target="../tags/tag155.xml"/><Relationship Id="rId4" Type="http://schemas.openxmlformats.org/officeDocument/2006/relationships/tags" Target="../tags/tag154.xml"/><Relationship Id="rId3" Type="http://schemas.openxmlformats.org/officeDocument/2006/relationships/tags" Target="../tags/tag153.xml"/><Relationship Id="rId2" Type="http://schemas.openxmlformats.org/officeDocument/2006/relationships/tags" Target="../tags/tag152.xml"/><Relationship Id="rId1" Type="http://schemas.openxmlformats.org/officeDocument/2006/relationships/tags" Target="../tags/tag15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.jpeg"/><Relationship Id="rId1" Type="http://schemas.openxmlformats.org/officeDocument/2006/relationships/tags" Target="../tags/tag15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tags" Target="../tags/tag3.xml"/><Relationship Id="rId3" Type="http://schemas.openxmlformats.org/officeDocument/2006/relationships/image" Target="../media/image3.png"/><Relationship Id="rId2" Type="http://schemas.openxmlformats.org/officeDocument/2006/relationships/tags" Target="../tags/tag2.xml"/><Relationship Id="rId1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5.svg"/><Relationship Id="rId1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6.png"/><Relationship Id="rId1" Type="http://schemas.openxmlformats.org/officeDocument/2006/relationships/tags" Target="../tags/tag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4495" y="0"/>
            <a:ext cx="1224280" cy="1371600"/>
          </a:xfrm>
          <a:prstGeom prst="rect">
            <a:avLst/>
          </a:prstGeom>
          <a:gradFill flip="none" rotWithShape="1">
            <a:gsLst>
              <a:gs pos="0">
                <a:srgbClr val="7D4178"/>
              </a:gs>
              <a:gs pos="19000">
                <a:srgbClr val="AB4A70"/>
              </a:gs>
              <a:gs pos="100000">
                <a:srgbClr val="C54F7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5300463" y="5660543"/>
            <a:ext cx="16052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600" dirty="0" smtClean="0">
                <a:latin typeface="+mj-ea"/>
                <a:ea typeface="+mj-ea"/>
              </a:rPr>
              <a:t>报告人：吕亮亮</a:t>
            </a:r>
            <a:endParaRPr lang="zh-CN" altLang="en-US" sz="1600" dirty="0">
              <a:latin typeface="+mj-ea"/>
              <a:ea typeface="+mj-ea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5300462" y="5974983"/>
            <a:ext cx="16052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600" dirty="0" smtClean="0">
                <a:latin typeface="+mj-ea"/>
                <a:ea typeface="+mj-ea"/>
              </a:rPr>
              <a:t>指导老师：刘杰</a:t>
            </a:r>
            <a:endParaRPr lang="zh-CN" altLang="en-US" sz="1600" dirty="0">
              <a:latin typeface="+mj-ea"/>
              <a:ea typeface="+mj-ea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9949936" y="172491"/>
            <a:ext cx="2089300" cy="338554"/>
            <a:chOff x="9959825" y="309146"/>
            <a:chExt cx="2089300" cy="338554"/>
          </a:xfrm>
        </p:grpSpPr>
        <p:sp>
          <p:nvSpPr>
            <p:cNvPr id="24" name="文本框 23"/>
            <p:cNvSpPr txBox="1"/>
            <p:nvPr/>
          </p:nvSpPr>
          <p:spPr>
            <a:xfrm>
              <a:off x="10887633" y="309146"/>
              <a:ext cx="1161492" cy="33718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dirty="0" smtClean="0">
                  <a:solidFill>
                    <a:schemeClr val="bg1"/>
                  </a:solidFill>
                  <a:latin typeface="+mj-ea"/>
                  <a:ea typeface="+mj-ea"/>
                </a:rPr>
                <a:t>信科专业</a:t>
              </a:r>
              <a:endParaRPr lang="zh-CN" altLang="en-US" sz="16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>
              <a:off x="9959825" y="309146"/>
              <a:ext cx="995680" cy="33718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r>
                <a:rPr lang="zh-CN" altLang="en-US" sz="1600" dirty="0" smtClean="0">
                  <a:solidFill>
                    <a:srgbClr val="53627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数理学院</a:t>
              </a:r>
              <a:endParaRPr lang="zh-CN" altLang="en-US" dirty="0">
                <a:solidFill>
                  <a:srgbClr val="536275"/>
                </a:solidFill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>
              <a:off x="9959825" y="309146"/>
              <a:ext cx="2022624" cy="33855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2709662" y="1108758"/>
            <a:ext cx="6786880" cy="4022388"/>
            <a:chOff x="2709662" y="1108758"/>
            <a:chExt cx="6786880" cy="4022388"/>
          </a:xfrm>
        </p:grpSpPr>
        <p:sp>
          <p:nvSpPr>
            <p:cNvPr id="10" name="任意多边形 9"/>
            <p:cNvSpPr/>
            <p:nvPr/>
          </p:nvSpPr>
          <p:spPr>
            <a:xfrm rot="2700000" flipH="1">
              <a:off x="4434162" y="1118361"/>
              <a:ext cx="3337881" cy="3318675"/>
            </a:xfrm>
            <a:custGeom>
              <a:avLst/>
              <a:gdLst>
                <a:gd name="connsiteX0" fmla="*/ 3530600 w 3530600"/>
                <a:gd name="connsiteY0" fmla="*/ 1765300 h 3530600"/>
                <a:gd name="connsiteX1" fmla="*/ 3530600 w 3530600"/>
                <a:gd name="connsiteY1" fmla="*/ 0 h 3530600"/>
                <a:gd name="connsiteX2" fmla="*/ 1765300 w 3530600"/>
                <a:gd name="connsiteY2" fmla="*/ 0 h 3530600"/>
                <a:gd name="connsiteX3" fmla="*/ 0 w 3530600"/>
                <a:gd name="connsiteY3" fmla="*/ 1765300 h 3530600"/>
                <a:gd name="connsiteX4" fmla="*/ 0 w 3530600"/>
                <a:gd name="connsiteY4" fmla="*/ 3530600 h 3530600"/>
                <a:gd name="connsiteX5" fmla="*/ 1765300 w 3530600"/>
                <a:gd name="connsiteY5" fmla="*/ 3530600 h 3530600"/>
                <a:gd name="connsiteX0-1" fmla="*/ 3530600 w 3530600"/>
                <a:gd name="connsiteY0-2" fmla="*/ 1966884 h 3732184"/>
                <a:gd name="connsiteX1-3" fmla="*/ 3530600 w 3530600"/>
                <a:gd name="connsiteY1-4" fmla="*/ 201584 h 3732184"/>
                <a:gd name="connsiteX2-5" fmla="*/ 1563717 w 3530600"/>
                <a:gd name="connsiteY2-6" fmla="*/ 0 h 3732184"/>
                <a:gd name="connsiteX3-7" fmla="*/ 0 w 3530600"/>
                <a:gd name="connsiteY3-8" fmla="*/ 1966884 h 3732184"/>
                <a:gd name="connsiteX4-9" fmla="*/ 0 w 3530600"/>
                <a:gd name="connsiteY4-10" fmla="*/ 3732184 h 3732184"/>
                <a:gd name="connsiteX5-11" fmla="*/ 1765300 w 3530600"/>
                <a:gd name="connsiteY5-12" fmla="*/ 3732184 h 3732184"/>
                <a:gd name="connsiteX6" fmla="*/ 3530600 w 3530600"/>
                <a:gd name="connsiteY6" fmla="*/ 1966884 h 3732184"/>
                <a:gd name="connsiteX0-13" fmla="*/ 3753783 w 3753783"/>
                <a:gd name="connsiteY0-14" fmla="*/ 2204465 h 3732184"/>
                <a:gd name="connsiteX1-15" fmla="*/ 3530600 w 3753783"/>
                <a:gd name="connsiteY1-16" fmla="*/ 201584 h 3732184"/>
                <a:gd name="connsiteX2-17" fmla="*/ 1563717 w 3753783"/>
                <a:gd name="connsiteY2-18" fmla="*/ 0 h 3732184"/>
                <a:gd name="connsiteX3-19" fmla="*/ 0 w 3753783"/>
                <a:gd name="connsiteY3-20" fmla="*/ 1966884 h 3732184"/>
                <a:gd name="connsiteX4-21" fmla="*/ 0 w 3753783"/>
                <a:gd name="connsiteY4-22" fmla="*/ 3732184 h 3732184"/>
                <a:gd name="connsiteX5-23" fmla="*/ 1765300 w 3753783"/>
                <a:gd name="connsiteY5-24" fmla="*/ 3732184 h 3732184"/>
                <a:gd name="connsiteX6-25" fmla="*/ 3753783 w 3753783"/>
                <a:gd name="connsiteY6-26" fmla="*/ 2204465 h 3732184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25" y="connsiteY6-26"/>
                </a:cxn>
              </a:cxnLst>
              <a:rect l="l" t="t" r="r" b="b"/>
              <a:pathLst>
                <a:path w="3753783" h="3732184">
                  <a:moveTo>
                    <a:pt x="3753783" y="2204465"/>
                  </a:moveTo>
                  <a:lnTo>
                    <a:pt x="3530600" y="201584"/>
                  </a:lnTo>
                  <a:lnTo>
                    <a:pt x="1563717" y="0"/>
                  </a:lnTo>
                  <a:lnTo>
                    <a:pt x="0" y="1966884"/>
                  </a:lnTo>
                  <a:lnTo>
                    <a:pt x="0" y="3732184"/>
                  </a:lnTo>
                  <a:lnTo>
                    <a:pt x="1765300" y="3732184"/>
                  </a:lnTo>
                  <a:lnTo>
                    <a:pt x="3753783" y="2204465"/>
                  </a:lnTo>
                  <a:close/>
                </a:path>
              </a:pathLst>
            </a:custGeom>
            <a:noFill/>
            <a:ln>
              <a:solidFill>
                <a:srgbClr val="7D417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4906245" y="3271838"/>
              <a:ext cx="2393714" cy="461962"/>
            </a:xfrm>
            <a:custGeom>
              <a:avLst/>
              <a:gdLst>
                <a:gd name="connsiteX0" fmla="*/ 0 w 2267508"/>
                <a:gd name="connsiteY0" fmla="*/ 0 h 457200"/>
                <a:gd name="connsiteX1" fmla="*/ 2267508 w 2267508"/>
                <a:gd name="connsiteY1" fmla="*/ 0 h 457200"/>
                <a:gd name="connsiteX2" fmla="*/ 2267508 w 2267508"/>
                <a:gd name="connsiteY2" fmla="*/ 457200 h 457200"/>
                <a:gd name="connsiteX3" fmla="*/ 0 w 2267508"/>
                <a:gd name="connsiteY3" fmla="*/ 457200 h 457200"/>
                <a:gd name="connsiteX4" fmla="*/ 0 w 2267508"/>
                <a:gd name="connsiteY4" fmla="*/ 0 h 457200"/>
                <a:gd name="connsiteX0-1" fmla="*/ 0 w 2331802"/>
                <a:gd name="connsiteY0-2" fmla="*/ 0 h 461962"/>
                <a:gd name="connsiteX1-3" fmla="*/ 2331802 w 2331802"/>
                <a:gd name="connsiteY1-4" fmla="*/ 4762 h 461962"/>
                <a:gd name="connsiteX2-5" fmla="*/ 2331802 w 2331802"/>
                <a:gd name="connsiteY2-6" fmla="*/ 461962 h 461962"/>
                <a:gd name="connsiteX3-7" fmla="*/ 64294 w 2331802"/>
                <a:gd name="connsiteY3-8" fmla="*/ 461962 h 461962"/>
                <a:gd name="connsiteX4-9" fmla="*/ 0 w 2331802"/>
                <a:gd name="connsiteY4-10" fmla="*/ 0 h 461962"/>
                <a:gd name="connsiteX0-11" fmla="*/ 0 w 2331802"/>
                <a:gd name="connsiteY0-12" fmla="*/ 0 h 461962"/>
                <a:gd name="connsiteX1-13" fmla="*/ 2331802 w 2331802"/>
                <a:gd name="connsiteY1-14" fmla="*/ 4762 h 461962"/>
                <a:gd name="connsiteX2-15" fmla="*/ 2331802 w 2331802"/>
                <a:gd name="connsiteY2-16" fmla="*/ 461962 h 461962"/>
                <a:gd name="connsiteX3-17" fmla="*/ 59531 w 2331802"/>
                <a:gd name="connsiteY3-18" fmla="*/ 461962 h 461962"/>
                <a:gd name="connsiteX4-19" fmla="*/ 0 w 2331802"/>
                <a:gd name="connsiteY4-20" fmla="*/ 0 h 461962"/>
                <a:gd name="connsiteX0-21" fmla="*/ 0 w 2393714"/>
                <a:gd name="connsiteY0-22" fmla="*/ 0 h 461962"/>
                <a:gd name="connsiteX1-23" fmla="*/ 2393714 w 2393714"/>
                <a:gd name="connsiteY1-24" fmla="*/ 4762 h 461962"/>
                <a:gd name="connsiteX2-25" fmla="*/ 2331802 w 2393714"/>
                <a:gd name="connsiteY2-26" fmla="*/ 461962 h 461962"/>
                <a:gd name="connsiteX3-27" fmla="*/ 59531 w 2393714"/>
                <a:gd name="connsiteY3-28" fmla="*/ 461962 h 461962"/>
                <a:gd name="connsiteX4-29" fmla="*/ 0 w 2393714"/>
                <a:gd name="connsiteY4-30" fmla="*/ 0 h 461962"/>
                <a:gd name="connsiteX0-31" fmla="*/ 0 w 2393714"/>
                <a:gd name="connsiteY0-32" fmla="*/ 0 h 461962"/>
                <a:gd name="connsiteX1-33" fmla="*/ 2393714 w 2393714"/>
                <a:gd name="connsiteY1-34" fmla="*/ 4762 h 461962"/>
                <a:gd name="connsiteX2-35" fmla="*/ 2341327 w 2393714"/>
                <a:gd name="connsiteY2-36" fmla="*/ 461962 h 461962"/>
                <a:gd name="connsiteX3-37" fmla="*/ 59531 w 2393714"/>
                <a:gd name="connsiteY3-38" fmla="*/ 461962 h 461962"/>
                <a:gd name="connsiteX4-39" fmla="*/ 0 w 2393714"/>
                <a:gd name="connsiteY4-40" fmla="*/ 0 h 46196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2393714" h="461962">
                  <a:moveTo>
                    <a:pt x="0" y="0"/>
                  </a:moveTo>
                  <a:lnTo>
                    <a:pt x="2393714" y="4762"/>
                  </a:lnTo>
                  <a:lnTo>
                    <a:pt x="2341327" y="461962"/>
                  </a:lnTo>
                  <a:lnTo>
                    <a:pt x="59531" y="4619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D41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5087440" y="3266801"/>
              <a:ext cx="20313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 smtClean="0">
                  <a:solidFill>
                    <a:schemeClr val="bg1"/>
                  </a:solidFill>
                  <a:latin typeface="+mj-ea"/>
                  <a:ea typeface="+mj-ea"/>
                </a:rPr>
                <a:t>毕业论文答辩</a:t>
              </a:r>
              <a:endParaRPr lang="zh-CN" altLang="en-US" sz="24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 useBgFill="1">
          <p:nvSpPr>
            <p:cNvPr id="5" name="文本框 4"/>
            <p:cNvSpPr txBox="1"/>
            <p:nvPr/>
          </p:nvSpPr>
          <p:spPr>
            <a:xfrm>
              <a:off x="2709662" y="2000643"/>
              <a:ext cx="6786880" cy="70675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4000" b="1" dirty="0">
                  <a:latin typeface="+mj-ea"/>
                  <a:ea typeface="+mj-ea"/>
                </a:rPr>
                <a:t>基于协同过滤的博客推荐系统</a:t>
              </a:r>
              <a:endParaRPr lang="zh-CN" altLang="en-US" sz="4000" b="1" dirty="0">
                <a:latin typeface="+mj-ea"/>
                <a:ea typeface="+mj-ea"/>
              </a:endParaRPr>
            </a:p>
          </p:txBody>
        </p:sp>
        <p:sp useBgFill="1">
          <p:nvSpPr>
            <p:cNvPr id="13" name="文本框 12"/>
            <p:cNvSpPr txBox="1"/>
            <p:nvPr/>
          </p:nvSpPr>
          <p:spPr>
            <a:xfrm>
              <a:off x="5948166" y="2697212"/>
              <a:ext cx="309880" cy="368300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ctr"/>
              <a:endParaRPr lang="zh-CN" altLang="en-US" dirty="0">
                <a:latin typeface="+mj-ea"/>
                <a:ea typeface="+mj-ea"/>
              </a:endParaRPr>
            </a:p>
          </p:txBody>
        </p:sp>
        <p:cxnSp>
          <p:nvCxnSpPr>
            <p:cNvPr id="15" name="直接连接符 14"/>
            <p:cNvCxnSpPr>
              <a:stCxn id="10" idx="4"/>
            </p:cNvCxnSpPr>
            <p:nvPr/>
          </p:nvCxnSpPr>
          <p:spPr>
            <a:xfrm flipH="1" flipV="1">
              <a:off x="6103102" y="4284922"/>
              <a:ext cx="6791" cy="846224"/>
            </a:xfrm>
            <a:prstGeom prst="line">
              <a:avLst/>
            </a:prstGeom>
            <a:ln w="12700" cap="rnd">
              <a:solidFill>
                <a:srgbClr val="7D4178"/>
              </a:solidFill>
              <a:round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椭圆 43"/>
            <p:cNvSpPr/>
            <p:nvPr/>
          </p:nvSpPr>
          <p:spPr>
            <a:xfrm>
              <a:off x="6065116" y="4266331"/>
              <a:ext cx="75971" cy="75971"/>
            </a:xfrm>
            <a:prstGeom prst="ellipse">
              <a:avLst/>
            </a:prstGeom>
            <a:solidFill>
              <a:srgbClr val="7D41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Freeform 11"/>
            <p:cNvSpPr>
              <a:spLocks noEditPoints="1"/>
            </p:cNvSpPr>
            <p:nvPr/>
          </p:nvSpPr>
          <p:spPr bwMode="auto">
            <a:xfrm>
              <a:off x="5633526" y="1192181"/>
              <a:ext cx="952734" cy="545478"/>
            </a:xfrm>
            <a:custGeom>
              <a:avLst/>
              <a:gdLst>
                <a:gd name="T0" fmla="*/ 2804 w 3043"/>
                <a:gd name="T1" fmla="*/ 712 h 1741"/>
                <a:gd name="T2" fmla="*/ 2804 w 3043"/>
                <a:gd name="T3" fmla="*/ 1190 h 1741"/>
                <a:gd name="T4" fmla="*/ 2903 w 3043"/>
                <a:gd name="T5" fmla="*/ 1291 h 1741"/>
                <a:gd name="T6" fmla="*/ 2696 w 3043"/>
                <a:gd name="T7" fmla="*/ 1509 h 1741"/>
                <a:gd name="T8" fmla="*/ 2485 w 3043"/>
                <a:gd name="T9" fmla="*/ 1297 h 1741"/>
                <a:gd name="T10" fmla="*/ 2629 w 3043"/>
                <a:gd name="T11" fmla="*/ 1165 h 1741"/>
                <a:gd name="T12" fmla="*/ 2629 w 3043"/>
                <a:gd name="T13" fmla="*/ 787 h 1741"/>
                <a:gd name="T14" fmla="*/ 1686 w 3043"/>
                <a:gd name="T15" fmla="*/ 1183 h 1741"/>
                <a:gd name="T16" fmla="*/ 1318 w 3043"/>
                <a:gd name="T17" fmla="*/ 1193 h 1741"/>
                <a:gd name="T18" fmla="*/ 226 w 3043"/>
                <a:gd name="T19" fmla="*/ 752 h 1741"/>
                <a:gd name="T20" fmla="*/ 229 w 3043"/>
                <a:gd name="T21" fmla="*/ 498 h 1741"/>
                <a:gd name="T22" fmla="*/ 1286 w 3043"/>
                <a:gd name="T23" fmla="*/ 98 h 1741"/>
                <a:gd name="T24" fmla="*/ 1666 w 3043"/>
                <a:gd name="T25" fmla="*/ 73 h 1741"/>
                <a:gd name="T26" fmla="*/ 2791 w 3043"/>
                <a:gd name="T27" fmla="*/ 520 h 1741"/>
                <a:gd name="T28" fmla="*/ 2804 w 3043"/>
                <a:gd name="T29" fmla="*/ 712 h 1741"/>
                <a:gd name="T30" fmla="*/ 2804 w 3043"/>
                <a:gd name="T31" fmla="*/ 712 h 1741"/>
                <a:gd name="T32" fmla="*/ 2804 w 3043"/>
                <a:gd name="T33" fmla="*/ 712 h 1741"/>
                <a:gd name="T34" fmla="*/ 1716 w 3043"/>
                <a:gd name="T35" fmla="*/ 1372 h 1741"/>
                <a:gd name="T36" fmla="*/ 2280 w 3043"/>
                <a:gd name="T37" fmla="*/ 1114 h 1741"/>
                <a:gd name="T38" fmla="*/ 2280 w 3043"/>
                <a:gd name="T39" fmla="*/ 1440 h 1741"/>
                <a:gd name="T40" fmla="*/ 1505 w 3043"/>
                <a:gd name="T41" fmla="*/ 1741 h 1741"/>
                <a:gd name="T42" fmla="*/ 685 w 3043"/>
                <a:gd name="T43" fmla="*/ 1440 h 1741"/>
                <a:gd name="T44" fmla="*/ 685 w 3043"/>
                <a:gd name="T45" fmla="*/ 1165 h 1741"/>
                <a:gd name="T46" fmla="*/ 1269 w 3043"/>
                <a:gd name="T47" fmla="*/ 1372 h 1741"/>
                <a:gd name="T48" fmla="*/ 1716 w 3043"/>
                <a:gd name="T49" fmla="*/ 1372 h 1741"/>
                <a:gd name="T50" fmla="*/ 1716 w 3043"/>
                <a:gd name="T51" fmla="*/ 1372 h 1741"/>
                <a:gd name="T52" fmla="*/ 1716 w 3043"/>
                <a:gd name="T53" fmla="*/ 1372 h 1741"/>
                <a:gd name="T54" fmla="*/ 1716 w 3043"/>
                <a:gd name="T55" fmla="*/ 1372 h 1741"/>
                <a:gd name="T56" fmla="*/ 1716 w 3043"/>
                <a:gd name="T57" fmla="*/ 1372 h 1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043" h="1741">
                  <a:moveTo>
                    <a:pt x="2804" y="712"/>
                  </a:moveTo>
                  <a:cubicBezTo>
                    <a:pt x="2804" y="1190"/>
                    <a:pt x="2804" y="1190"/>
                    <a:pt x="2804" y="1190"/>
                  </a:cubicBezTo>
                  <a:cubicBezTo>
                    <a:pt x="2903" y="1291"/>
                    <a:pt x="2903" y="1291"/>
                    <a:pt x="2903" y="1291"/>
                  </a:cubicBezTo>
                  <a:cubicBezTo>
                    <a:pt x="2696" y="1509"/>
                    <a:pt x="2696" y="1509"/>
                    <a:pt x="2696" y="1509"/>
                  </a:cubicBezTo>
                  <a:cubicBezTo>
                    <a:pt x="2485" y="1297"/>
                    <a:pt x="2485" y="1297"/>
                    <a:pt x="2485" y="1297"/>
                  </a:cubicBezTo>
                  <a:cubicBezTo>
                    <a:pt x="2629" y="1165"/>
                    <a:pt x="2629" y="1165"/>
                    <a:pt x="2629" y="1165"/>
                  </a:cubicBezTo>
                  <a:cubicBezTo>
                    <a:pt x="2629" y="787"/>
                    <a:pt x="2629" y="787"/>
                    <a:pt x="2629" y="787"/>
                  </a:cubicBezTo>
                  <a:cubicBezTo>
                    <a:pt x="2018" y="1042"/>
                    <a:pt x="1822" y="1121"/>
                    <a:pt x="1686" y="1183"/>
                  </a:cubicBezTo>
                  <a:cubicBezTo>
                    <a:pt x="1551" y="1245"/>
                    <a:pt x="1453" y="1244"/>
                    <a:pt x="1318" y="1193"/>
                  </a:cubicBezTo>
                  <a:cubicBezTo>
                    <a:pt x="1184" y="1142"/>
                    <a:pt x="544" y="906"/>
                    <a:pt x="226" y="752"/>
                  </a:cubicBezTo>
                  <a:cubicBezTo>
                    <a:pt x="14" y="650"/>
                    <a:pt x="0" y="585"/>
                    <a:pt x="229" y="498"/>
                  </a:cubicBezTo>
                  <a:cubicBezTo>
                    <a:pt x="529" y="383"/>
                    <a:pt x="1024" y="199"/>
                    <a:pt x="1286" y="98"/>
                  </a:cubicBezTo>
                  <a:cubicBezTo>
                    <a:pt x="1441" y="35"/>
                    <a:pt x="1523" y="0"/>
                    <a:pt x="1666" y="73"/>
                  </a:cubicBezTo>
                  <a:cubicBezTo>
                    <a:pt x="1920" y="179"/>
                    <a:pt x="2502" y="399"/>
                    <a:pt x="2791" y="520"/>
                  </a:cubicBezTo>
                  <a:cubicBezTo>
                    <a:pt x="3043" y="631"/>
                    <a:pt x="2874" y="667"/>
                    <a:pt x="2804" y="712"/>
                  </a:cubicBezTo>
                  <a:cubicBezTo>
                    <a:pt x="2804" y="712"/>
                    <a:pt x="2804" y="712"/>
                    <a:pt x="2804" y="712"/>
                  </a:cubicBezTo>
                  <a:cubicBezTo>
                    <a:pt x="2804" y="712"/>
                    <a:pt x="2804" y="712"/>
                    <a:pt x="2804" y="712"/>
                  </a:cubicBezTo>
                  <a:close/>
                  <a:moveTo>
                    <a:pt x="1716" y="1372"/>
                  </a:moveTo>
                  <a:cubicBezTo>
                    <a:pt x="1864" y="1311"/>
                    <a:pt x="2063" y="1209"/>
                    <a:pt x="2280" y="1114"/>
                  </a:cubicBezTo>
                  <a:cubicBezTo>
                    <a:pt x="2280" y="1440"/>
                    <a:pt x="2280" y="1440"/>
                    <a:pt x="2280" y="1440"/>
                  </a:cubicBezTo>
                  <a:cubicBezTo>
                    <a:pt x="2280" y="1440"/>
                    <a:pt x="1999" y="1741"/>
                    <a:pt x="1505" y="1741"/>
                  </a:cubicBezTo>
                  <a:cubicBezTo>
                    <a:pt x="973" y="1741"/>
                    <a:pt x="685" y="1440"/>
                    <a:pt x="685" y="1440"/>
                  </a:cubicBezTo>
                  <a:cubicBezTo>
                    <a:pt x="685" y="1165"/>
                    <a:pt x="685" y="1165"/>
                    <a:pt x="685" y="1165"/>
                  </a:cubicBezTo>
                  <a:cubicBezTo>
                    <a:pt x="853" y="1234"/>
                    <a:pt x="1041" y="1293"/>
                    <a:pt x="1269" y="1372"/>
                  </a:cubicBezTo>
                  <a:cubicBezTo>
                    <a:pt x="1410" y="1423"/>
                    <a:pt x="1588" y="1440"/>
                    <a:pt x="1716" y="1372"/>
                  </a:cubicBezTo>
                  <a:cubicBezTo>
                    <a:pt x="1716" y="1372"/>
                    <a:pt x="1716" y="1372"/>
                    <a:pt x="1716" y="1372"/>
                  </a:cubicBezTo>
                  <a:cubicBezTo>
                    <a:pt x="1716" y="1372"/>
                    <a:pt x="1716" y="1372"/>
                    <a:pt x="1716" y="1372"/>
                  </a:cubicBezTo>
                  <a:close/>
                  <a:moveTo>
                    <a:pt x="1716" y="1372"/>
                  </a:moveTo>
                  <a:cubicBezTo>
                    <a:pt x="1716" y="1372"/>
                    <a:pt x="1716" y="1372"/>
                    <a:pt x="1716" y="1372"/>
                  </a:cubicBezTo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/>
            </a:p>
          </p:txBody>
        </p:sp>
      </p:grpSp>
      <p:pic>
        <p:nvPicPr>
          <p:cNvPr id="108" name="图片 107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11810" y="165735"/>
            <a:ext cx="1010285" cy="1026160"/>
          </a:xfrm>
          <a:prstGeom prst="ellipse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heel spokes="8"/>
      </p:transition>
    </mc:Choice>
    <mc:Fallback>
      <p:transition spd="slow">
        <p:wheel spokes="8"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组合 47"/>
          <p:cNvGrpSpPr/>
          <p:nvPr/>
        </p:nvGrpSpPr>
        <p:grpSpPr>
          <a:xfrm>
            <a:off x="5289550" y="0"/>
            <a:ext cx="1612901" cy="382408"/>
            <a:chOff x="5594350" y="0"/>
            <a:chExt cx="1612901" cy="382408"/>
          </a:xfrm>
        </p:grpSpPr>
        <p:sp>
          <p:nvSpPr>
            <p:cNvPr id="14" name="矩形 13"/>
            <p:cNvSpPr/>
            <p:nvPr/>
          </p:nvSpPr>
          <p:spPr>
            <a:xfrm>
              <a:off x="5594350" y="0"/>
              <a:ext cx="1612901" cy="382408"/>
            </a:xfrm>
            <a:prstGeom prst="rect">
              <a:avLst/>
            </a:prstGeom>
            <a:solidFill>
              <a:srgbClr val="AB4A70"/>
            </a:solidFill>
            <a:ln>
              <a:solidFill>
                <a:srgbClr val="AB4A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 dirty="0">
                <a:solidFill>
                  <a:schemeClr val="bg1"/>
                </a:solidFill>
              </a:endParaRPr>
            </a:p>
          </p:txBody>
        </p:sp>
        <p:grpSp>
          <p:nvGrpSpPr>
            <p:cNvPr id="17" name="组合 16"/>
            <p:cNvGrpSpPr/>
            <p:nvPr/>
          </p:nvGrpSpPr>
          <p:grpSpPr>
            <a:xfrm>
              <a:off x="5594350" y="13592"/>
              <a:ext cx="1612901" cy="368300"/>
              <a:chOff x="4991099" y="55916"/>
              <a:chExt cx="1612901" cy="368300"/>
            </a:xfrm>
          </p:grpSpPr>
          <p:sp>
            <p:nvSpPr>
              <p:cNvPr id="12" name="矩形 11"/>
              <p:cNvSpPr/>
              <p:nvPr/>
            </p:nvSpPr>
            <p:spPr>
              <a:xfrm>
                <a:off x="5521023" y="71474"/>
                <a:ext cx="1082977" cy="337185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r>
                  <a:rPr lang="zh-CN" altLang="en-US" sz="1600" dirty="0" smtClean="0">
                    <a:solidFill>
                      <a:schemeClr val="bg1"/>
                    </a:solidFill>
                    <a:latin typeface="+mj-ea"/>
                    <a:ea typeface="+mj-ea"/>
                    <a:cs typeface="微软雅黑" panose="020B0503020204020204" pitchFamily="34" charset="-122"/>
                  </a:rPr>
                  <a:t>作品概述</a:t>
                </a:r>
                <a:endParaRPr lang="en-US" altLang="zh-CN" sz="1600" dirty="0" smtClean="0">
                  <a:solidFill>
                    <a:schemeClr val="bg1"/>
                  </a:solidFill>
                  <a:latin typeface="+mj-ea"/>
                  <a:ea typeface="+mj-ea"/>
                  <a:cs typeface="微软雅黑" panose="020B0503020204020204" pitchFamily="34" charset="-122"/>
                </a:endParaRPr>
              </a:p>
            </p:txBody>
          </p:sp>
          <p:sp>
            <p:nvSpPr>
              <p:cNvPr id="10" name="矩形 9"/>
              <p:cNvSpPr/>
              <p:nvPr/>
            </p:nvSpPr>
            <p:spPr>
              <a:xfrm>
                <a:off x="4991099" y="55916"/>
                <a:ext cx="471535" cy="368300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algn="ctr"/>
                <a:r>
                  <a:rPr lang="en-US" altLang="zh-CN" dirty="0" smtClean="0">
                    <a:solidFill>
                      <a:schemeClr val="bg1"/>
                    </a:solidFill>
                    <a:latin typeface="+mj-ea"/>
                    <a:ea typeface="+mj-ea"/>
                    <a:cs typeface="微软雅黑" panose="020B0503020204020204" pitchFamily="34" charset="-122"/>
                  </a:rPr>
                  <a:t>02</a:t>
                </a:r>
                <a:endParaRPr lang="en-US" altLang="zh-CN" dirty="0">
                  <a:solidFill>
                    <a:schemeClr val="bg1"/>
                  </a:solidFill>
                  <a:latin typeface="+mj-ea"/>
                  <a:ea typeface="+mj-ea"/>
                  <a:cs typeface="微软雅黑" panose="020B0503020204020204" pitchFamily="34" charset="-122"/>
                </a:endParaRPr>
              </a:p>
            </p:txBody>
          </p:sp>
          <p:cxnSp>
            <p:nvCxnSpPr>
              <p:cNvPr id="11" name="直接连接符 10"/>
              <p:cNvCxnSpPr/>
              <p:nvPr/>
            </p:nvCxnSpPr>
            <p:spPr>
              <a:xfrm>
                <a:off x="5482026" y="96066"/>
                <a:ext cx="0" cy="288000"/>
              </a:xfrm>
              <a:prstGeom prst="line">
                <a:avLst/>
              </a:prstGeom>
              <a:ln w="12700" cap="rnd">
                <a:solidFill>
                  <a:schemeClr val="bg1">
                    <a:alpha val="49000"/>
                  </a:schemeClr>
                </a:solidFill>
                <a:round/>
                <a:tail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5" name="组合 14"/>
          <p:cNvGrpSpPr/>
          <p:nvPr/>
        </p:nvGrpSpPr>
        <p:grpSpPr>
          <a:xfrm>
            <a:off x="726440" y="616585"/>
            <a:ext cx="1107218" cy="1107218"/>
            <a:chOff x="914400" y="1651000"/>
            <a:chExt cx="1107218" cy="1107218"/>
          </a:xfrm>
        </p:grpSpPr>
        <p:sp>
          <p:nvSpPr>
            <p:cNvPr id="5" name="矩形 4"/>
            <p:cNvSpPr/>
            <p:nvPr/>
          </p:nvSpPr>
          <p:spPr>
            <a:xfrm>
              <a:off x="914400" y="1651000"/>
              <a:ext cx="1107218" cy="1107218"/>
            </a:xfrm>
            <a:prstGeom prst="rect">
              <a:avLst/>
            </a:prstGeom>
            <a:solidFill>
              <a:srgbClr val="BE6A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47" name="组合 46"/>
            <p:cNvGrpSpPr/>
            <p:nvPr/>
          </p:nvGrpSpPr>
          <p:grpSpPr>
            <a:xfrm>
              <a:off x="1017936" y="1783413"/>
              <a:ext cx="900147" cy="842392"/>
              <a:chOff x="-749301" y="-2703513"/>
              <a:chExt cx="13731876" cy="12850814"/>
            </a:xfrm>
            <a:solidFill>
              <a:schemeClr val="bg1"/>
            </a:solidFill>
          </p:grpSpPr>
          <p:sp>
            <p:nvSpPr>
              <p:cNvPr id="49" name="Freeform 5"/>
              <p:cNvSpPr>
                <a:spLocks noEditPoints="1"/>
              </p:cNvSpPr>
              <p:nvPr/>
            </p:nvSpPr>
            <p:spPr bwMode="auto">
              <a:xfrm>
                <a:off x="-749301" y="-2703513"/>
                <a:ext cx="13731876" cy="12850814"/>
              </a:xfrm>
              <a:custGeom>
                <a:avLst/>
                <a:gdLst>
                  <a:gd name="T0" fmla="*/ 2886 w 3658"/>
                  <a:gd name="T1" fmla="*/ 1101 h 3424"/>
                  <a:gd name="T2" fmla="*/ 2504 w 3658"/>
                  <a:gd name="T3" fmla="*/ 43 h 3424"/>
                  <a:gd name="T4" fmla="*/ 1842 w 3658"/>
                  <a:gd name="T5" fmla="*/ 504 h 3424"/>
                  <a:gd name="T6" fmla="*/ 743 w 3658"/>
                  <a:gd name="T7" fmla="*/ 1139 h 3424"/>
                  <a:gd name="T8" fmla="*/ 724 w 3658"/>
                  <a:gd name="T9" fmla="*/ 2600 h 3424"/>
                  <a:gd name="T10" fmla="*/ 1843 w 3658"/>
                  <a:gd name="T11" fmla="*/ 2977 h 3424"/>
                  <a:gd name="T12" fmla="*/ 3100 w 3658"/>
                  <a:gd name="T13" fmla="*/ 2787 h 3424"/>
                  <a:gd name="T14" fmla="*/ 2885 w 3658"/>
                  <a:gd name="T15" fmla="*/ 2375 h 3424"/>
                  <a:gd name="T16" fmla="*/ 2185 w 3658"/>
                  <a:gd name="T17" fmla="*/ 423 h 3424"/>
                  <a:gd name="T18" fmla="*/ 2717 w 3658"/>
                  <a:gd name="T19" fmla="*/ 597 h 3424"/>
                  <a:gd name="T20" fmla="*/ 2316 w 3658"/>
                  <a:gd name="T21" fmla="*/ 997 h 3424"/>
                  <a:gd name="T22" fmla="*/ 1920 w 3658"/>
                  <a:gd name="T23" fmla="*/ 553 h 3424"/>
                  <a:gd name="T24" fmla="*/ 968 w 3658"/>
                  <a:gd name="T25" fmla="*/ 1887 h 3424"/>
                  <a:gd name="T26" fmla="*/ 1269 w 3658"/>
                  <a:gd name="T27" fmla="*/ 2408 h 3424"/>
                  <a:gd name="T28" fmla="*/ 946 w 3658"/>
                  <a:gd name="T29" fmla="*/ 2048 h 3424"/>
                  <a:gd name="T30" fmla="*/ 880 w 3658"/>
                  <a:gd name="T31" fmla="*/ 1173 h 3424"/>
                  <a:gd name="T32" fmla="*/ 1024 w 3658"/>
                  <a:gd name="T33" fmla="*/ 1597 h 3424"/>
                  <a:gd name="T34" fmla="*/ 1054 w 3658"/>
                  <a:gd name="T35" fmla="*/ 1682 h 3424"/>
                  <a:gd name="T36" fmla="*/ 2158 w 3658"/>
                  <a:gd name="T37" fmla="*/ 1044 h 3424"/>
                  <a:gd name="T38" fmla="*/ 2594 w 3658"/>
                  <a:gd name="T39" fmla="*/ 1799 h 3424"/>
                  <a:gd name="T40" fmla="*/ 1490 w 3658"/>
                  <a:gd name="T41" fmla="*/ 2436 h 3424"/>
                  <a:gd name="T42" fmla="*/ 2348 w 3658"/>
                  <a:gd name="T43" fmla="*/ 2361 h 3424"/>
                  <a:gd name="T44" fmla="*/ 2787 w 3658"/>
                  <a:gd name="T45" fmla="*/ 2274 h 3424"/>
                  <a:gd name="T46" fmla="*/ 2348 w 3658"/>
                  <a:gd name="T47" fmla="*/ 2361 h 3424"/>
                  <a:gd name="T48" fmla="*/ 2348 w 3658"/>
                  <a:gd name="T49" fmla="*/ 1120 h 3424"/>
                  <a:gd name="T50" fmla="*/ 2786 w 3658"/>
                  <a:gd name="T51" fmla="*/ 1212 h 3424"/>
                  <a:gd name="T52" fmla="*/ 2125 w 3658"/>
                  <a:gd name="T53" fmla="*/ 926 h 3424"/>
                  <a:gd name="T54" fmla="*/ 1523 w 3658"/>
                  <a:gd name="T55" fmla="*/ 926 h 3424"/>
                  <a:gd name="T56" fmla="*/ 1727 w 3658"/>
                  <a:gd name="T57" fmla="*/ 553 h 3424"/>
                  <a:gd name="T58" fmla="*/ 1331 w 3658"/>
                  <a:gd name="T59" fmla="*/ 996 h 3424"/>
                  <a:gd name="T60" fmla="*/ 1727 w 3658"/>
                  <a:gd name="T61" fmla="*/ 553 h 3424"/>
                  <a:gd name="T62" fmla="*/ 747 w 3658"/>
                  <a:gd name="T63" fmla="*/ 1230 h 3424"/>
                  <a:gd name="T64" fmla="*/ 933 w 3658"/>
                  <a:gd name="T65" fmla="*/ 1795 h 3424"/>
                  <a:gd name="T66" fmla="*/ 587 w 3658"/>
                  <a:gd name="T67" fmla="*/ 2119 h 3424"/>
                  <a:gd name="T68" fmla="*/ 874 w 3658"/>
                  <a:gd name="T69" fmla="*/ 2606 h 3424"/>
                  <a:gd name="T70" fmla="*/ 1331 w 3658"/>
                  <a:gd name="T71" fmla="*/ 2484 h 3424"/>
                  <a:gd name="T72" fmla="*/ 1727 w 3658"/>
                  <a:gd name="T73" fmla="*/ 2928 h 3424"/>
                  <a:gd name="T74" fmla="*/ 1548 w 3658"/>
                  <a:gd name="T75" fmla="*/ 2505 h 3424"/>
                  <a:gd name="T76" fmla="*/ 1843 w 3658"/>
                  <a:gd name="T77" fmla="*/ 2841 h 3424"/>
                  <a:gd name="T78" fmla="*/ 2574 w 3658"/>
                  <a:gd name="T79" fmla="*/ 2979 h 3424"/>
                  <a:gd name="T80" fmla="*/ 1917 w 3658"/>
                  <a:gd name="T81" fmla="*/ 2880 h 3424"/>
                  <a:gd name="T82" fmla="*/ 2764 w 3658"/>
                  <a:gd name="T83" fmla="*/ 2391 h 3424"/>
                  <a:gd name="T84" fmla="*/ 2777 w 3658"/>
                  <a:gd name="T85" fmla="*/ 2489 h 3424"/>
                  <a:gd name="T86" fmla="*/ 2714 w 3658"/>
                  <a:gd name="T87" fmla="*/ 1686 h 3424"/>
                  <a:gd name="T88" fmla="*/ 2901 w 3658"/>
                  <a:gd name="T89" fmla="*/ 2250 h 3424"/>
                  <a:gd name="T90" fmla="*/ 2857 w 3658"/>
                  <a:gd name="T91" fmla="*/ 2230 h 34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3658" h="3424">
                    <a:moveTo>
                      <a:pt x="2904" y="2342"/>
                    </a:moveTo>
                    <a:cubicBezTo>
                      <a:pt x="3657" y="2045"/>
                      <a:pt x="3658" y="1439"/>
                      <a:pt x="2908" y="1141"/>
                    </a:cubicBezTo>
                    <a:cubicBezTo>
                      <a:pt x="2892" y="1134"/>
                      <a:pt x="2883" y="1118"/>
                      <a:pt x="2886" y="1101"/>
                    </a:cubicBezTo>
                    <a:cubicBezTo>
                      <a:pt x="2927" y="819"/>
                      <a:pt x="2888" y="599"/>
                      <a:pt x="2793" y="455"/>
                    </a:cubicBezTo>
                    <a:cubicBezTo>
                      <a:pt x="2787" y="447"/>
                      <a:pt x="2786" y="438"/>
                      <a:pt x="2789" y="429"/>
                    </a:cubicBezTo>
                    <a:cubicBezTo>
                      <a:pt x="2847" y="241"/>
                      <a:pt x="2707" y="43"/>
                      <a:pt x="2504" y="43"/>
                    </a:cubicBezTo>
                    <a:cubicBezTo>
                      <a:pt x="2360" y="43"/>
                      <a:pt x="2241" y="144"/>
                      <a:pt x="2212" y="278"/>
                    </a:cubicBezTo>
                    <a:cubicBezTo>
                      <a:pt x="2209" y="289"/>
                      <a:pt x="2202" y="297"/>
                      <a:pt x="2192" y="301"/>
                    </a:cubicBezTo>
                    <a:cubicBezTo>
                      <a:pt x="2082" y="341"/>
                      <a:pt x="1964" y="407"/>
                      <a:pt x="1842" y="504"/>
                    </a:cubicBezTo>
                    <a:cubicBezTo>
                      <a:pt x="1831" y="513"/>
                      <a:pt x="1815" y="513"/>
                      <a:pt x="1804" y="504"/>
                    </a:cubicBezTo>
                    <a:cubicBezTo>
                      <a:pt x="1170" y="0"/>
                      <a:pt x="643" y="304"/>
                      <a:pt x="762" y="1106"/>
                    </a:cubicBezTo>
                    <a:cubicBezTo>
                      <a:pt x="765" y="1120"/>
                      <a:pt x="757" y="1134"/>
                      <a:pt x="743" y="1139"/>
                    </a:cubicBezTo>
                    <a:cubicBezTo>
                      <a:pt x="79" y="1401"/>
                      <a:pt x="0" y="1904"/>
                      <a:pt x="506" y="2223"/>
                    </a:cubicBezTo>
                    <a:cubicBezTo>
                      <a:pt x="517" y="2230"/>
                      <a:pt x="522" y="2242"/>
                      <a:pt x="520" y="2255"/>
                    </a:cubicBezTo>
                    <a:cubicBezTo>
                      <a:pt x="490" y="2404"/>
                      <a:pt x="578" y="2555"/>
                      <a:pt x="724" y="2600"/>
                    </a:cubicBezTo>
                    <a:cubicBezTo>
                      <a:pt x="737" y="2604"/>
                      <a:pt x="746" y="2615"/>
                      <a:pt x="746" y="2628"/>
                    </a:cubicBezTo>
                    <a:cubicBezTo>
                      <a:pt x="764" y="3236"/>
                      <a:pt x="1242" y="3424"/>
                      <a:pt x="1805" y="2977"/>
                    </a:cubicBezTo>
                    <a:cubicBezTo>
                      <a:pt x="1816" y="2968"/>
                      <a:pt x="1832" y="2968"/>
                      <a:pt x="1843" y="2977"/>
                    </a:cubicBezTo>
                    <a:cubicBezTo>
                      <a:pt x="2214" y="3271"/>
                      <a:pt x="2548" y="3290"/>
                      <a:pt x="2738" y="3094"/>
                    </a:cubicBezTo>
                    <a:cubicBezTo>
                      <a:pt x="2746" y="3086"/>
                      <a:pt x="2756" y="3082"/>
                      <a:pt x="2768" y="3083"/>
                    </a:cubicBezTo>
                    <a:cubicBezTo>
                      <a:pt x="2943" y="3103"/>
                      <a:pt x="3100" y="2967"/>
                      <a:pt x="3100" y="2787"/>
                    </a:cubicBezTo>
                    <a:cubicBezTo>
                      <a:pt x="3100" y="2663"/>
                      <a:pt x="3024" y="2556"/>
                      <a:pt x="2917" y="2511"/>
                    </a:cubicBezTo>
                    <a:cubicBezTo>
                      <a:pt x="2905" y="2507"/>
                      <a:pt x="2899" y="2497"/>
                      <a:pt x="2898" y="2485"/>
                    </a:cubicBezTo>
                    <a:cubicBezTo>
                      <a:pt x="2895" y="2450"/>
                      <a:pt x="2891" y="2413"/>
                      <a:pt x="2885" y="2375"/>
                    </a:cubicBezTo>
                    <a:cubicBezTo>
                      <a:pt x="2883" y="2361"/>
                      <a:pt x="2891" y="2347"/>
                      <a:pt x="2904" y="2342"/>
                    </a:cubicBezTo>
                    <a:close/>
                    <a:moveTo>
                      <a:pt x="1920" y="553"/>
                    </a:moveTo>
                    <a:cubicBezTo>
                      <a:pt x="2012" y="491"/>
                      <a:pt x="2101" y="448"/>
                      <a:pt x="2185" y="423"/>
                    </a:cubicBezTo>
                    <a:cubicBezTo>
                      <a:pt x="2200" y="418"/>
                      <a:pt x="2217" y="427"/>
                      <a:pt x="2222" y="442"/>
                    </a:cubicBezTo>
                    <a:cubicBezTo>
                      <a:pt x="2288" y="627"/>
                      <a:pt x="2514" y="697"/>
                      <a:pt x="2673" y="587"/>
                    </a:cubicBezTo>
                    <a:cubicBezTo>
                      <a:pt x="2688" y="577"/>
                      <a:pt x="2707" y="581"/>
                      <a:pt x="2717" y="597"/>
                    </a:cubicBezTo>
                    <a:cubicBezTo>
                      <a:pt x="2783" y="708"/>
                      <a:pt x="2816" y="863"/>
                      <a:pt x="2804" y="1055"/>
                    </a:cubicBezTo>
                    <a:cubicBezTo>
                      <a:pt x="2803" y="1079"/>
                      <a:pt x="2780" y="1095"/>
                      <a:pt x="2757" y="1088"/>
                    </a:cubicBezTo>
                    <a:cubicBezTo>
                      <a:pt x="2628" y="1048"/>
                      <a:pt x="2481" y="1018"/>
                      <a:pt x="2316" y="997"/>
                    </a:cubicBezTo>
                    <a:cubicBezTo>
                      <a:pt x="2277" y="992"/>
                      <a:pt x="2245" y="973"/>
                      <a:pt x="2221" y="942"/>
                    </a:cubicBezTo>
                    <a:cubicBezTo>
                      <a:pt x="2119" y="807"/>
                      <a:pt x="2017" y="694"/>
                      <a:pt x="1917" y="601"/>
                    </a:cubicBezTo>
                    <a:cubicBezTo>
                      <a:pt x="1902" y="587"/>
                      <a:pt x="1904" y="564"/>
                      <a:pt x="1920" y="553"/>
                    </a:cubicBezTo>
                    <a:close/>
                    <a:moveTo>
                      <a:pt x="946" y="2048"/>
                    </a:moveTo>
                    <a:cubicBezTo>
                      <a:pt x="930" y="2039"/>
                      <a:pt x="922" y="2021"/>
                      <a:pt x="927" y="2004"/>
                    </a:cubicBezTo>
                    <a:cubicBezTo>
                      <a:pt x="940" y="1965"/>
                      <a:pt x="953" y="1927"/>
                      <a:pt x="968" y="1887"/>
                    </a:cubicBezTo>
                    <a:cubicBezTo>
                      <a:pt x="977" y="1862"/>
                      <a:pt x="1012" y="1860"/>
                      <a:pt x="1024" y="1884"/>
                    </a:cubicBezTo>
                    <a:cubicBezTo>
                      <a:pt x="1105" y="2048"/>
                      <a:pt x="1198" y="2209"/>
                      <a:pt x="1300" y="2361"/>
                    </a:cubicBezTo>
                    <a:cubicBezTo>
                      <a:pt x="1314" y="2383"/>
                      <a:pt x="1296" y="2413"/>
                      <a:pt x="1269" y="2408"/>
                    </a:cubicBezTo>
                    <a:cubicBezTo>
                      <a:pt x="1222" y="2400"/>
                      <a:pt x="1176" y="2391"/>
                      <a:pt x="1133" y="2382"/>
                    </a:cubicBezTo>
                    <a:cubicBezTo>
                      <a:pt x="1117" y="2378"/>
                      <a:pt x="1107" y="2364"/>
                      <a:pt x="1109" y="2348"/>
                    </a:cubicBezTo>
                    <a:cubicBezTo>
                      <a:pt x="1123" y="2224"/>
                      <a:pt x="1058" y="2104"/>
                      <a:pt x="946" y="2048"/>
                    </a:cubicBezTo>
                    <a:close/>
                    <a:moveTo>
                      <a:pt x="968" y="1594"/>
                    </a:moveTo>
                    <a:cubicBezTo>
                      <a:pt x="916" y="1455"/>
                      <a:pt x="881" y="1325"/>
                      <a:pt x="861" y="1207"/>
                    </a:cubicBezTo>
                    <a:cubicBezTo>
                      <a:pt x="858" y="1192"/>
                      <a:pt x="866" y="1178"/>
                      <a:pt x="880" y="1173"/>
                    </a:cubicBezTo>
                    <a:cubicBezTo>
                      <a:pt x="993" y="1131"/>
                      <a:pt x="1122" y="1097"/>
                      <a:pt x="1269" y="1072"/>
                    </a:cubicBezTo>
                    <a:cubicBezTo>
                      <a:pt x="1296" y="1068"/>
                      <a:pt x="1315" y="1097"/>
                      <a:pt x="1300" y="1120"/>
                    </a:cubicBezTo>
                    <a:cubicBezTo>
                      <a:pt x="1198" y="1272"/>
                      <a:pt x="1105" y="1433"/>
                      <a:pt x="1024" y="1597"/>
                    </a:cubicBezTo>
                    <a:cubicBezTo>
                      <a:pt x="1012" y="1621"/>
                      <a:pt x="977" y="1619"/>
                      <a:pt x="968" y="1594"/>
                    </a:cubicBezTo>
                    <a:close/>
                    <a:moveTo>
                      <a:pt x="1054" y="1799"/>
                    </a:moveTo>
                    <a:cubicBezTo>
                      <a:pt x="1036" y="1761"/>
                      <a:pt x="1036" y="1721"/>
                      <a:pt x="1054" y="1682"/>
                    </a:cubicBezTo>
                    <a:cubicBezTo>
                      <a:pt x="1146" y="1481"/>
                      <a:pt x="1261" y="1283"/>
                      <a:pt x="1388" y="1103"/>
                    </a:cubicBezTo>
                    <a:cubicBezTo>
                      <a:pt x="1413" y="1068"/>
                      <a:pt x="1448" y="1048"/>
                      <a:pt x="1490" y="1044"/>
                    </a:cubicBezTo>
                    <a:cubicBezTo>
                      <a:pt x="1709" y="1024"/>
                      <a:pt x="1939" y="1024"/>
                      <a:pt x="2158" y="1044"/>
                    </a:cubicBezTo>
                    <a:cubicBezTo>
                      <a:pt x="2200" y="1048"/>
                      <a:pt x="2235" y="1068"/>
                      <a:pt x="2260" y="1103"/>
                    </a:cubicBezTo>
                    <a:cubicBezTo>
                      <a:pt x="2387" y="1283"/>
                      <a:pt x="2502" y="1481"/>
                      <a:pt x="2594" y="1681"/>
                    </a:cubicBezTo>
                    <a:cubicBezTo>
                      <a:pt x="2612" y="1720"/>
                      <a:pt x="2611" y="1760"/>
                      <a:pt x="2594" y="1799"/>
                    </a:cubicBezTo>
                    <a:cubicBezTo>
                      <a:pt x="2502" y="1999"/>
                      <a:pt x="2387" y="2198"/>
                      <a:pt x="2260" y="2378"/>
                    </a:cubicBezTo>
                    <a:cubicBezTo>
                      <a:pt x="2235" y="2413"/>
                      <a:pt x="2200" y="2433"/>
                      <a:pt x="2157" y="2437"/>
                    </a:cubicBezTo>
                    <a:cubicBezTo>
                      <a:pt x="1938" y="2457"/>
                      <a:pt x="1709" y="2457"/>
                      <a:pt x="1490" y="2436"/>
                    </a:cubicBezTo>
                    <a:cubicBezTo>
                      <a:pt x="1447" y="2433"/>
                      <a:pt x="1412" y="2412"/>
                      <a:pt x="1388" y="2377"/>
                    </a:cubicBezTo>
                    <a:cubicBezTo>
                      <a:pt x="1261" y="2198"/>
                      <a:pt x="1146" y="1999"/>
                      <a:pt x="1054" y="1799"/>
                    </a:cubicBezTo>
                    <a:close/>
                    <a:moveTo>
                      <a:pt x="2348" y="2361"/>
                    </a:moveTo>
                    <a:cubicBezTo>
                      <a:pt x="2450" y="2209"/>
                      <a:pt x="2543" y="2048"/>
                      <a:pt x="2623" y="1884"/>
                    </a:cubicBezTo>
                    <a:cubicBezTo>
                      <a:pt x="2635" y="1860"/>
                      <a:pt x="2670" y="1861"/>
                      <a:pt x="2680" y="1887"/>
                    </a:cubicBezTo>
                    <a:cubicBezTo>
                      <a:pt x="2732" y="2026"/>
                      <a:pt x="2767" y="2156"/>
                      <a:pt x="2787" y="2274"/>
                    </a:cubicBezTo>
                    <a:cubicBezTo>
                      <a:pt x="2789" y="2289"/>
                      <a:pt x="2781" y="2302"/>
                      <a:pt x="2767" y="2308"/>
                    </a:cubicBezTo>
                    <a:cubicBezTo>
                      <a:pt x="2655" y="2350"/>
                      <a:pt x="2525" y="2384"/>
                      <a:pt x="2378" y="2409"/>
                    </a:cubicBezTo>
                    <a:cubicBezTo>
                      <a:pt x="2352" y="2413"/>
                      <a:pt x="2333" y="2384"/>
                      <a:pt x="2348" y="2361"/>
                    </a:cubicBezTo>
                    <a:close/>
                    <a:moveTo>
                      <a:pt x="2680" y="1594"/>
                    </a:moveTo>
                    <a:cubicBezTo>
                      <a:pt x="2670" y="1619"/>
                      <a:pt x="2635" y="1621"/>
                      <a:pt x="2623" y="1597"/>
                    </a:cubicBezTo>
                    <a:cubicBezTo>
                      <a:pt x="2543" y="1433"/>
                      <a:pt x="2450" y="1272"/>
                      <a:pt x="2348" y="1120"/>
                    </a:cubicBezTo>
                    <a:cubicBezTo>
                      <a:pt x="2333" y="1098"/>
                      <a:pt x="2352" y="1068"/>
                      <a:pt x="2378" y="1073"/>
                    </a:cubicBezTo>
                    <a:cubicBezTo>
                      <a:pt x="2523" y="1097"/>
                      <a:pt x="2651" y="1131"/>
                      <a:pt x="2762" y="1172"/>
                    </a:cubicBezTo>
                    <a:cubicBezTo>
                      <a:pt x="2779" y="1178"/>
                      <a:pt x="2789" y="1195"/>
                      <a:pt x="2786" y="1212"/>
                    </a:cubicBezTo>
                    <a:cubicBezTo>
                      <a:pt x="2766" y="1329"/>
                      <a:pt x="2731" y="1457"/>
                      <a:pt x="2680" y="1594"/>
                    </a:cubicBezTo>
                    <a:close/>
                    <a:moveTo>
                      <a:pt x="1843" y="640"/>
                    </a:moveTo>
                    <a:cubicBezTo>
                      <a:pt x="1935" y="716"/>
                      <a:pt x="2030" y="811"/>
                      <a:pt x="2125" y="926"/>
                    </a:cubicBezTo>
                    <a:cubicBezTo>
                      <a:pt x="2142" y="947"/>
                      <a:pt x="2126" y="978"/>
                      <a:pt x="2099" y="976"/>
                    </a:cubicBezTo>
                    <a:cubicBezTo>
                      <a:pt x="1917" y="964"/>
                      <a:pt x="1731" y="964"/>
                      <a:pt x="1548" y="976"/>
                    </a:cubicBezTo>
                    <a:cubicBezTo>
                      <a:pt x="1522" y="978"/>
                      <a:pt x="1506" y="946"/>
                      <a:pt x="1523" y="926"/>
                    </a:cubicBezTo>
                    <a:cubicBezTo>
                      <a:pt x="1617" y="811"/>
                      <a:pt x="1712" y="716"/>
                      <a:pt x="1804" y="640"/>
                    </a:cubicBezTo>
                    <a:cubicBezTo>
                      <a:pt x="1815" y="631"/>
                      <a:pt x="1832" y="630"/>
                      <a:pt x="1843" y="640"/>
                    </a:cubicBezTo>
                    <a:close/>
                    <a:moveTo>
                      <a:pt x="1727" y="553"/>
                    </a:moveTo>
                    <a:cubicBezTo>
                      <a:pt x="1743" y="564"/>
                      <a:pt x="1745" y="587"/>
                      <a:pt x="1730" y="601"/>
                    </a:cubicBezTo>
                    <a:cubicBezTo>
                      <a:pt x="1630" y="694"/>
                      <a:pt x="1528" y="807"/>
                      <a:pt x="1426" y="942"/>
                    </a:cubicBezTo>
                    <a:cubicBezTo>
                      <a:pt x="1402" y="973"/>
                      <a:pt x="1370" y="992"/>
                      <a:pt x="1331" y="996"/>
                    </a:cubicBezTo>
                    <a:cubicBezTo>
                      <a:pt x="1164" y="1018"/>
                      <a:pt x="1014" y="1050"/>
                      <a:pt x="883" y="1090"/>
                    </a:cubicBezTo>
                    <a:cubicBezTo>
                      <a:pt x="864" y="1096"/>
                      <a:pt x="845" y="1082"/>
                      <a:pt x="844" y="1063"/>
                    </a:cubicBezTo>
                    <a:cubicBezTo>
                      <a:pt x="801" y="449"/>
                      <a:pt x="1216" y="209"/>
                      <a:pt x="1727" y="553"/>
                    </a:cubicBezTo>
                    <a:close/>
                    <a:moveTo>
                      <a:pt x="587" y="2119"/>
                    </a:moveTo>
                    <a:cubicBezTo>
                      <a:pt x="576" y="2132"/>
                      <a:pt x="557" y="2134"/>
                      <a:pt x="544" y="2123"/>
                    </a:cubicBezTo>
                    <a:cubicBezTo>
                      <a:pt x="205" y="1847"/>
                      <a:pt x="273" y="1462"/>
                      <a:pt x="747" y="1230"/>
                    </a:cubicBezTo>
                    <a:cubicBezTo>
                      <a:pt x="765" y="1222"/>
                      <a:pt x="786" y="1232"/>
                      <a:pt x="790" y="1251"/>
                    </a:cubicBezTo>
                    <a:cubicBezTo>
                      <a:pt x="821" y="1385"/>
                      <a:pt x="868" y="1530"/>
                      <a:pt x="933" y="1686"/>
                    </a:cubicBezTo>
                    <a:cubicBezTo>
                      <a:pt x="949" y="1722"/>
                      <a:pt x="949" y="1759"/>
                      <a:pt x="933" y="1795"/>
                    </a:cubicBezTo>
                    <a:cubicBezTo>
                      <a:pt x="905" y="1863"/>
                      <a:pt x="880" y="1928"/>
                      <a:pt x="859" y="1991"/>
                    </a:cubicBezTo>
                    <a:cubicBezTo>
                      <a:pt x="853" y="2007"/>
                      <a:pt x="839" y="2017"/>
                      <a:pt x="823" y="2016"/>
                    </a:cubicBezTo>
                    <a:cubicBezTo>
                      <a:pt x="732" y="2013"/>
                      <a:pt x="646" y="2051"/>
                      <a:pt x="587" y="2119"/>
                    </a:cubicBezTo>
                    <a:close/>
                    <a:moveTo>
                      <a:pt x="1727" y="2928"/>
                    </a:moveTo>
                    <a:cubicBezTo>
                      <a:pt x="1283" y="3226"/>
                      <a:pt x="912" y="3085"/>
                      <a:pt x="850" y="2641"/>
                    </a:cubicBezTo>
                    <a:cubicBezTo>
                      <a:pt x="848" y="2625"/>
                      <a:pt x="858" y="2610"/>
                      <a:pt x="874" y="2606"/>
                    </a:cubicBezTo>
                    <a:cubicBezTo>
                      <a:pt x="959" y="2589"/>
                      <a:pt x="1030" y="2535"/>
                      <a:pt x="1072" y="2462"/>
                    </a:cubicBezTo>
                    <a:cubicBezTo>
                      <a:pt x="1079" y="2450"/>
                      <a:pt x="1091" y="2444"/>
                      <a:pt x="1105" y="2447"/>
                    </a:cubicBezTo>
                    <a:cubicBezTo>
                      <a:pt x="1176" y="2462"/>
                      <a:pt x="1252" y="2474"/>
                      <a:pt x="1331" y="2484"/>
                    </a:cubicBezTo>
                    <a:cubicBezTo>
                      <a:pt x="1370" y="2489"/>
                      <a:pt x="1402" y="2507"/>
                      <a:pt x="1426" y="2539"/>
                    </a:cubicBezTo>
                    <a:cubicBezTo>
                      <a:pt x="1528" y="2673"/>
                      <a:pt x="1630" y="2787"/>
                      <a:pt x="1731" y="2880"/>
                    </a:cubicBezTo>
                    <a:cubicBezTo>
                      <a:pt x="1745" y="2894"/>
                      <a:pt x="1744" y="2917"/>
                      <a:pt x="1727" y="2928"/>
                    </a:cubicBezTo>
                    <a:close/>
                    <a:moveTo>
                      <a:pt x="1804" y="2841"/>
                    </a:moveTo>
                    <a:cubicBezTo>
                      <a:pt x="1712" y="2764"/>
                      <a:pt x="1617" y="2669"/>
                      <a:pt x="1523" y="2555"/>
                    </a:cubicBezTo>
                    <a:cubicBezTo>
                      <a:pt x="1505" y="2534"/>
                      <a:pt x="1522" y="2503"/>
                      <a:pt x="1548" y="2505"/>
                    </a:cubicBezTo>
                    <a:cubicBezTo>
                      <a:pt x="1731" y="2517"/>
                      <a:pt x="1917" y="2517"/>
                      <a:pt x="2099" y="2505"/>
                    </a:cubicBezTo>
                    <a:cubicBezTo>
                      <a:pt x="2126" y="2503"/>
                      <a:pt x="2142" y="2534"/>
                      <a:pt x="2125" y="2555"/>
                    </a:cubicBezTo>
                    <a:cubicBezTo>
                      <a:pt x="2030" y="2669"/>
                      <a:pt x="1936" y="2765"/>
                      <a:pt x="1843" y="2841"/>
                    </a:cubicBezTo>
                    <a:cubicBezTo>
                      <a:pt x="1832" y="2850"/>
                      <a:pt x="1816" y="2850"/>
                      <a:pt x="1804" y="2841"/>
                    </a:cubicBezTo>
                    <a:close/>
                    <a:moveTo>
                      <a:pt x="2777" y="2489"/>
                    </a:moveTo>
                    <a:cubicBezTo>
                      <a:pt x="2534" y="2507"/>
                      <a:pt x="2420" y="2799"/>
                      <a:pt x="2574" y="2979"/>
                    </a:cubicBezTo>
                    <a:cubicBezTo>
                      <a:pt x="2589" y="2997"/>
                      <a:pt x="2584" y="3024"/>
                      <a:pt x="2563" y="3036"/>
                    </a:cubicBezTo>
                    <a:cubicBezTo>
                      <a:pt x="2402" y="3125"/>
                      <a:pt x="2173" y="3098"/>
                      <a:pt x="1921" y="2928"/>
                    </a:cubicBezTo>
                    <a:cubicBezTo>
                      <a:pt x="1904" y="2917"/>
                      <a:pt x="1902" y="2894"/>
                      <a:pt x="1917" y="2880"/>
                    </a:cubicBezTo>
                    <a:cubicBezTo>
                      <a:pt x="2017" y="2787"/>
                      <a:pt x="2119" y="2673"/>
                      <a:pt x="2221" y="2539"/>
                    </a:cubicBezTo>
                    <a:cubicBezTo>
                      <a:pt x="2245" y="2507"/>
                      <a:pt x="2277" y="2489"/>
                      <a:pt x="2316" y="2484"/>
                    </a:cubicBezTo>
                    <a:cubicBezTo>
                      <a:pt x="2484" y="2463"/>
                      <a:pt x="2633" y="2431"/>
                      <a:pt x="2764" y="2391"/>
                    </a:cubicBezTo>
                    <a:cubicBezTo>
                      <a:pt x="2783" y="2385"/>
                      <a:pt x="2802" y="2398"/>
                      <a:pt x="2804" y="2418"/>
                    </a:cubicBezTo>
                    <a:cubicBezTo>
                      <a:pt x="2805" y="2432"/>
                      <a:pt x="2805" y="2445"/>
                      <a:pt x="2806" y="2458"/>
                    </a:cubicBezTo>
                    <a:cubicBezTo>
                      <a:pt x="2807" y="2474"/>
                      <a:pt x="2794" y="2488"/>
                      <a:pt x="2777" y="2489"/>
                    </a:cubicBezTo>
                    <a:close/>
                    <a:moveTo>
                      <a:pt x="2857" y="2230"/>
                    </a:moveTo>
                    <a:cubicBezTo>
                      <a:pt x="2826" y="2096"/>
                      <a:pt x="2780" y="1951"/>
                      <a:pt x="2714" y="1795"/>
                    </a:cubicBezTo>
                    <a:cubicBezTo>
                      <a:pt x="2699" y="1758"/>
                      <a:pt x="2699" y="1722"/>
                      <a:pt x="2714" y="1686"/>
                    </a:cubicBezTo>
                    <a:cubicBezTo>
                      <a:pt x="2778" y="1533"/>
                      <a:pt x="2825" y="1390"/>
                      <a:pt x="2855" y="1259"/>
                    </a:cubicBezTo>
                    <a:cubicBezTo>
                      <a:pt x="2861" y="1235"/>
                      <a:pt x="2886" y="1223"/>
                      <a:pt x="2908" y="1234"/>
                    </a:cubicBezTo>
                    <a:cubicBezTo>
                      <a:pt x="3454" y="1505"/>
                      <a:pt x="3451" y="1981"/>
                      <a:pt x="2901" y="2250"/>
                    </a:cubicBezTo>
                    <a:cubicBezTo>
                      <a:pt x="2883" y="2259"/>
                      <a:pt x="2862" y="2249"/>
                      <a:pt x="2857" y="2230"/>
                    </a:cubicBezTo>
                    <a:close/>
                    <a:moveTo>
                      <a:pt x="2857" y="2230"/>
                    </a:moveTo>
                    <a:cubicBezTo>
                      <a:pt x="2857" y="2230"/>
                      <a:pt x="2857" y="2230"/>
                      <a:pt x="2857" y="223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" name="Freeform 6"/>
              <p:cNvSpPr>
                <a:spLocks noEditPoints="1"/>
              </p:cNvSpPr>
              <p:nvPr/>
            </p:nvSpPr>
            <p:spPr bwMode="auto">
              <a:xfrm>
                <a:off x="4322762" y="1593850"/>
                <a:ext cx="3486150" cy="3486150"/>
              </a:xfrm>
              <a:custGeom>
                <a:avLst/>
                <a:gdLst>
                  <a:gd name="T0" fmla="*/ 464 w 929"/>
                  <a:gd name="T1" fmla="*/ 929 h 929"/>
                  <a:gd name="T2" fmla="*/ 929 w 929"/>
                  <a:gd name="T3" fmla="*/ 465 h 929"/>
                  <a:gd name="T4" fmla="*/ 464 w 929"/>
                  <a:gd name="T5" fmla="*/ 0 h 929"/>
                  <a:gd name="T6" fmla="*/ 0 w 929"/>
                  <a:gd name="T7" fmla="*/ 465 h 929"/>
                  <a:gd name="T8" fmla="*/ 464 w 929"/>
                  <a:gd name="T9" fmla="*/ 929 h 929"/>
                  <a:gd name="T10" fmla="*/ 464 w 929"/>
                  <a:gd name="T11" fmla="*/ 929 h 929"/>
                  <a:gd name="T12" fmla="*/ 464 w 929"/>
                  <a:gd name="T13" fmla="*/ 929 h 9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29" h="929">
                    <a:moveTo>
                      <a:pt x="464" y="929"/>
                    </a:moveTo>
                    <a:cubicBezTo>
                      <a:pt x="721" y="929"/>
                      <a:pt x="929" y="721"/>
                      <a:pt x="929" y="465"/>
                    </a:cubicBezTo>
                    <a:cubicBezTo>
                      <a:pt x="929" y="208"/>
                      <a:pt x="721" y="0"/>
                      <a:pt x="464" y="0"/>
                    </a:cubicBezTo>
                    <a:cubicBezTo>
                      <a:pt x="208" y="0"/>
                      <a:pt x="0" y="208"/>
                      <a:pt x="0" y="465"/>
                    </a:cubicBezTo>
                    <a:cubicBezTo>
                      <a:pt x="0" y="721"/>
                      <a:pt x="208" y="929"/>
                      <a:pt x="464" y="929"/>
                    </a:cubicBezTo>
                    <a:close/>
                    <a:moveTo>
                      <a:pt x="464" y="929"/>
                    </a:moveTo>
                    <a:cubicBezTo>
                      <a:pt x="464" y="929"/>
                      <a:pt x="464" y="929"/>
                      <a:pt x="464" y="929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sp>
        <p:nvSpPr>
          <p:cNvPr id="2" name="文本框 1"/>
          <p:cNvSpPr txBox="1"/>
          <p:nvPr/>
        </p:nvSpPr>
        <p:spPr>
          <a:xfrm>
            <a:off x="4009390" y="1660525"/>
            <a:ext cx="7416165" cy="46615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zh-CN" altLang="en-US"/>
              <a:t>WSGI全称（Web Server Gateway Interface），翻译过来就是Web服务器网关接口。WSGI是一个规范协议，定义了Web服务器（即uWSGI）如何与python应用程序进行交互。</a:t>
            </a:r>
            <a:endParaRPr lang="zh-CN" altLang="en-US"/>
          </a:p>
          <a:p>
            <a:pPr>
              <a:lnSpc>
                <a:spcPct val="150000"/>
              </a:lnSpc>
            </a:pPr>
            <a:endParaRPr lang="zh-CN" altLang="en-US"/>
          </a:p>
          <a:p>
            <a:pPr>
              <a:lnSpc>
                <a:spcPct val="150000"/>
              </a:lnSpc>
            </a:pPr>
            <a:r>
              <a:rPr lang="zh-CN" altLang="en-US"/>
              <a:t>uWSGI是一种Web服务器和应用程序容器，它支持多种协议和语言，如WSGI、HTTP、FastCGI、uWSGI等，可以与多种Web服务器、应用服务器、应用程序框架和语言库配合使用。</a:t>
            </a:r>
            <a:endParaRPr lang="zh-CN" altLang="en-US"/>
          </a:p>
          <a:p>
            <a:pPr>
              <a:lnSpc>
                <a:spcPct val="150000"/>
              </a:lnSpc>
            </a:pPr>
            <a:endParaRPr lang="zh-CN" altLang="en-US"/>
          </a:p>
          <a:p>
            <a:pPr>
              <a:lnSpc>
                <a:spcPct val="150000"/>
              </a:lnSpc>
            </a:pPr>
            <a:r>
              <a:rPr lang="zh-CN" altLang="en-US"/>
              <a:t>uWSGI可以提高Web应用程序的性能和可靠性，它的运行模式可以根据需要选择多进程、多线程、协程等模式，支持内存共享和多进程管理，还能够实现负载均衡、快速部署和容器化等功能。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190115" y="88836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uwsgi</a:t>
            </a:r>
            <a:r>
              <a:rPr lang="zh-CN" altLang="en-US"/>
              <a:t>介绍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75640" y="3189605"/>
            <a:ext cx="2727960" cy="12973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heel spokes="8"/>
      </p:transition>
    </mc:Choice>
    <mc:Fallback>
      <p:transition spd="slow">
        <p:wheel spokes="8"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组合 47"/>
          <p:cNvGrpSpPr/>
          <p:nvPr/>
        </p:nvGrpSpPr>
        <p:grpSpPr>
          <a:xfrm>
            <a:off x="5289550" y="0"/>
            <a:ext cx="1612901" cy="382408"/>
            <a:chOff x="5594350" y="0"/>
            <a:chExt cx="1612901" cy="382408"/>
          </a:xfrm>
        </p:grpSpPr>
        <p:sp>
          <p:nvSpPr>
            <p:cNvPr id="14" name="矩形 13"/>
            <p:cNvSpPr/>
            <p:nvPr/>
          </p:nvSpPr>
          <p:spPr>
            <a:xfrm>
              <a:off x="5594350" y="0"/>
              <a:ext cx="1612901" cy="382408"/>
            </a:xfrm>
            <a:prstGeom prst="rect">
              <a:avLst/>
            </a:prstGeom>
            <a:solidFill>
              <a:srgbClr val="AB4A70"/>
            </a:solidFill>
            <a:ln>
              <a:solidFill>
                <a:srgbClr val="AB4A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 dirty="0">
                <a:solidFill>
                  <a:schemeClr val="bg1"/>
                </a:solidFill>
              </a:endParaRPr>
            </a:p>
          </p:txBody>
        </p:sp>
        <p:grpSp>
          <p:nvGrpSpPr>
            <p:cNvPr id="17" name="组合 16"/>
            <p:cNvGrpSpPr/>
            <p:nvPr/>
          </p:nvGrpSpPr>
          <p:grpSpPr>
            <a:xfrm>
              <a:off x="5594350" y="13592"/>
              <a:ext cx="1612901" cy="368300"/>
              <a:chOff x="4991099" y="55916"/>
              <a:chExt cx="1612901" cy="368300"/>
            </a:xfrm>
          </p:grpSpPr>
          <p:sp>
            <p:nvSpPr>
              <p:cNvPr id="12" name="矩形 11"/>
              <p:cNvSpPr/>
              <p:nvPr/>
            </p:nvSpPr>
            <p:spPr>
              <a:xfrm>
                <a:off x="5521023" y="71474"/>
                <a:ext cx="1082977" cy="337185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r>
                  <a:rPr lang="zh-CN" altLang="en-US" sz="1600" dirty="0" smtClean="0">
                    <a:solidFill>
                      <a:schemeClr val="bg1"/>
                    </a:solidFill>
                    <a:latin typeface="+mj-ea"/>
                    <a:ea typeface="+mj-ea"/>
                    <a:cs typeface="微软雅黑" panose="020B0503020204020204" pitchFamily="34" charset="-122"/>
                  </a:rPr>
                  <a:t>作品概述</a:t>
                </a:r>
                <a:endParaRPr lang="en-US" altLang="zh-CN" sz="1600" dirty="0" smtClean="0">
                  <a:solidFill>
                    <a:schemeClr val="bg1"/>
                  </a:solidFill>
                  <a:latin typeface="+mj-ea"/>
                  <a:ea typeface="+mj-ea"/>
                  <a:cs typeface="微软雅黑" panose="020B0503020204020204" pitchFamily="34" charset="-122"/>
                </a:endParaRPr>
              </a:p>
            </p:txBody>
          </p:sp>
          <p:sp>
            <p:nvSpPr>
              <p:cNvPr id="10" name="矩形 9"/>
              <p:cNvSpPr/>
              <p:nvPr/>
            </p:nvSpPr>
            <p:spPr>
              <a:xfrm>
                <a:off x="4991099" y="55916"/>
                <a:ext cx="471535" cy="368300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algn="ctr"/>
                <a:r>
                  <a:rPr lang="en-US" altLang="zh-CN" dirty="0" smtClean="0">
                    <a:solidFill>
                      <a:schemeClr val="bg1"/>
                    </a:solidFill>
                    <a:latin typeface="+mj-ea"/>
                    <a:ea typeface="+mj-ea"/>
                    <a:cs typeface="微软雅黑" panose="020B0503020204020204" pitchFamily="34" charset="-122"/>
                  </a:rPr>
                  <a:t>02</a:t>
                </a:r>
                <a:endParaRPr lang="en-US" altLang="zh-CN" dirty="0">
                  <a:solidFill>
                    <a:schemeClr val="bg1"/>
                  </a:solidFill>
                  <a:latin typeface="+mj-ea"/>
                  <a:ea typeface="+mj-ea"/>
                  <a:cs typeface="微软雅黑" panose="020B0503020204020204" pitchFamily="34" charset="-122"/>
                </a:endParaRPr>
              </a:p>
            </p:txBody>
          </p:sp>
          <p:cxnSp>
            <p:nvCxnSpPr>
              <p:cNvPr id="11" name="直接连接符 10"/>
              <p:cNvCxnSpPr/>
              <p:nvPr/>
            </p:nvCxnSpPr>
            <p:spPr>
              <a:xfrm>
                <a:off x="5482026" y="96066"/>
                <a:ext cx="0" cy="288000"/>
              </a:xfrm>
              <a:prstGeom prst="line">
                <a:avLst/>
              </a:prstGeom>
              <a:ln w="12700" cap="rnd">
                <a:solidFill>
                  <a:schemeClr val="bg1">
                    <a:alpha val="49000"/>
                  </a:schemeClr>
                </a:solidFill>
                <a:round/>
                <a:tail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5" name="组合 14"/>
          <p:cNvGrpSpPr/>
          <p:nvPr/>
        </p:nvGrpSpPr>
        <p:grpSpPr>
          <a:xfrm>
            <a:off x="726440" y="616585"/>
            <a:ext cx="1107218" cy="1107218"/>
            <a:chOff x="914400" y="1651000"/>
            <a:chExt cx="1107218" cy="1107218"/>
          </a:xfrm>
        </p:grpSpPr>
        <p:sp>
          <p:nvSpPr>
            <p:cNvPr id="5" name="矩形 4"/>
            <p:cNvSpPr/>
            <p:nvPr/>
          </p:nvSpPr>
          <p:spPr>
            <a:xfrm>
              <a:off x="914400" y="1651000"/>
              <a:ext cx="1107218" cy="1107218"/>
            </a:xfrm>
            <a:prstGeom prst="rect">
              <a:avLst/>
            </a:prstGeom>
            <a:solidFill>
              <a:srgbClr val="BE6A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47" name="组合 46"/>
            <p:cNvGrpSpPr/>
            <p:nvPr/>
          </p:nvGrpSpPr>
          <p:grpSpPr>
            <a:xfrm>
              <a:off x="1017936" y="1783413"/>
              <a:ext cx="900147" cy="842392"/>
              <a:chOff x="-749301" y="-2703513"/>
              <a:chExt cx="13731876" cy="12850814"/>
            </a:xfrm>
            <a:solidFill>
              <a:schemeClr val="bg1"/>
            </a:solidFill>
          </p:grpSpPr>
          <p:sp>
            <p:nvSpPr>
              <p:cNvPr id="49" name="Freeform 5"/>
              <p:cNvSpPr>
                <a:spLocks noEditPoints="1"/>
              </p:cNvSpPr>
              <p:nvPr/>
            </p:nvSpPr>
            <p:spPr bwMode="auto">
              <a:xfrm>
                <a:off x="-749301" y="-2703513"/>
                <a:ext cx="13731876" cy="12850814"/>
              </a:xfrm>
              <a:custGeom>
                <a:avLst/>
                <a:gdLst>
                  <a:gd name="T0" fmla="*/ 2886 w 3658"/>
                  <a:gd name="T1" fmla="*/ 1101 h 3424"/>
                  <a:gd name="T2" fmla="*/ 2504 w 3658"/>
                  <a:gd name="T3" fmla="*/ 43 h 3424"/>
                  <a:gd name="T4" fmla="*/ 1842 w 3658"/>
                  <a:gd name="T5" fmla="*/ 504 h 3424"/>
                  <a:gd name="T6" fmla="*/ 743 w 3658"/>
                  <a:gd name="T7" fmla="*/ 1139 h 3424"/>
                  <a:gd name="T8" fmla="*/ 724 w 3658"/>
                  <a:gd name="T9" fmla="*/ 2600 h 3424"/>
                  <a:gd name="T10" fmla="*/ 1843 w 3658"/>
                  <a:gd name="T11" fmla="*/ 2977 h 3424"/>
                  <a:gd name="T12" fmla="*/ 3100 w 3658"/>
                  <a:gd name="T13" fmla="*/ 2787 h 3424"/>
                  <a:gd name="T14" fmla="*/ 2885 w 3658"/>
                  <a:gd name="T15" fmla="*/ 2375 h 3424"/>
                  <a:gd name="T16" fmla="*/ 2185 w 3658"/>
                  <a:gd name="T17" fmla="*/ 423 h 3424"/>
                  <a:gd name="T18" fmla="*/ 2717 w 3658"/>
                  <a:gd name="T19" fmla="*/ 597 h 3424"/>
                  <a:gd name="T20" fmla="*/ 2316 w 3658"/>
                  <a:gd name="T21" fmla="*/ 997 h 3424"/>
                  <a:gd name="T22" fmla="*/ 1920 w 3658"/>
                  <a:gd name="T23" fmla="*/ 553 h 3424"/>
                  <a:gd name="T24" fmla="*/ 968 w 3658"/>
                  <a:gd name="T25" fmla="*/ 1887 h 3424"/>
                  <a:gd name="T26" fmla="*/ 1269 w 3658"/>
                  <a:gd name="T27" fmla="*/ 2408 h 3424"/>
                  <a:gd name="T28" fmla="*/ 946 w 3658"/>
                  <a:gd name="T29" fmla="*/ 2048 h 3424"/>
                  <a:gd name="T30" fmla="*/ 880 w 3658"/>
                  <a:gd name="T31" fmla="*/ 1173 h 3424"/>
                  <a:gd name="T32" fmla="*/ 1024 w 3658"/>
                  <a:gd name="T33" fmla="*/ 1597 h 3424"/>
                  <a:gd name="T34" fmla="*/ 1054 w 3658"/>
                  <a:gd name="T35" fmla="*/ 1682 h 3424"/>
                  <a:gd name="T36" fmla="*/ 2158 w 3658"/>
                  <a:gd name="T37" fmla="*/ 1044 h 3424"/>
                  <a:gd name="T38" fmla="*/ 2594 w 3658"/>
                  <a:gd name="T39" fmla="*/ 1799 h 3424"/>
                  <a:gd name="T40" fmla="*/ 1490 w 3658"/>
                  <a:gd name="T41" fmla="*/ 2436 h 3424"/>
                  <a:gd name="T42" fmla="*/ 2348 w 3658"/>
                  <a:gd name="T43" fmla="*/ 2361 h 3424"/>
                  <a:gd name="T44" fmla="*/ 2787 w 3658"/>
                  <a:gd name="T45" fmla="*/ 2274 h 3424"/>
                  <a:gd name="T46" fmla="*/ 2348 w 3658"/>
                  <a:gd name="T47" fmla="*/ 2361 h 3424"/>
                  <a:gd name="T48" fmla="*/ 2348 w 3658"/>
                  <a:gd name="T49" fmla="*/ 1120 h 3424"/>
                  <a:gd name="T50" fmla="*/ 2786 w 3658"/>
                  <a:gd name="T51" fmla="*/ 1212 h 3424"/>
                  <a:gd name="T52" fmla="*/ 2125 w 3658"/>
                  <a:gd name="T53" fmla="*/ 926 h 3424"/>
                  <a:gd name="T54" fmla="*/ 1523 w 3658"/>
                  <a:gd name="T55" fmla="*/ 926 h 3424"/>
                  <a:gd name="T56" fmla="*/ 1727 w 3658"/>
                  <a:gd name="T57" fmla="*/ 553 h 3424"/>
                  <a:gd name="T58" fmla="*/ 1331 w 3658"/>
                  <a:gd name="T59" fmla="*/ 996 h 3424"/>
                  <a:gd name="T60" fmla="*/ 1727 w 3658"/>
                  <a:gd name="T61" fmla="*/ 553 h 3424"/>
                  <a:gd name="T62" fmla="*/ 747 w 3658"/>
                  <a:gd name="T63" fmla="*/ 1230 h 3424"/>
                  <a:gd name="T64" fmla="*/ 933 w 3658"/>
                  <a:gd name="T65" fmla="*/ 1795 h 3424"/>
                  <a:gd name="T66" fmla="*/ 587 w 3658"/>
                  <a:gd name="T67" fmla="*/ 2119 h 3424"/>
                  <a:gd name="T68" fmla="*/ 874 w 3658"/>
                  <a:gd name="T69" fmla="*/ 2606 h 3424"/>
                  <a:gd name="T70" fmla="*/ 1331 w 3658"/>
                  <a:gd name="T71" fmla="*/ 2484 h 3424"/>
                  <a:gd name="T72" fmla="*/ 1727 w 3658"/>
                  <a:gd name="T73" fmla="*/ 2928 h 3424"/>
                  <a:gd name="T74" fmla="*/ 1548 w 3658"/>
                  <a:gd name="T75" fmla="*/ 2505 h 3424"/>
                  <a:gd name="T76" fmla="*/ 1843 w 3658"/>
                  <a:gd name="T77" fmla="*/ 2841 h 3424"/>
                  <a:gd name="T78" fmla="*/ 2574 w 3658"/>
                  <a:gd name="T79" fmla="*/ 2979 h 3424"/>
                  <a:gd name="T80" fmla="*/ 1917 w 3658"/>
                  <a:gd name="T81" fmla="*/ 2880 h 3424"/>
                  <a:gd name="T82" fmla="*/ 2764 w 3658"/>
                  <a:gd name="T83" fmla="*/ 2391 h 3424"/>
                  <a:gd name="T84" fmla="*/ 2777 w 3658"/>
                  <a:gd name="T85" fmla="*/ 2489 h 3424"/>
                  <a:gd name="T86" fmla="*/ 2714 w 3658"/>
                  <a:gd name="T87" fmla="*/ 1686 h 3424"/>
                  <a:gd name="T88" fmla="*/ 2901 w 3658"/>
                  <a:gd name="T89" fmla="*/ 2250 h 3424"/>
                  <a:gd name="T90" fmla="*/ 2857 w 3658"/>
                  <a:gd name="T91" fmla="*/ 2230 h 34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3658" h="3424">
                    <a:moveTo>
                      <a:pt x="2904" y="2342"/>
                    </a:moveTo>
                    <a:cubicBezTo>
                      <a:pt x="3657" y="2045"/>
                      <a:pt x="3658" y="1439"/>
                      <a:pt x="2908" y="1141"/>
                    </a:cubicBezTo>
                    <a:cubicBezTo>
                      <a:pt x="2892" y="1134"/>
                      <a:pt x="2883" y="1118"/>
                      <a:pt x="2886" y="1101"/>
                    </a:cubicBezTo>
                    <a:cubicBezTo>
                      <a:pt x="2927" y="819"/>
                      <a:pt x="2888" y="599"/>
                      <a:pt x="2793" y="455"/>
                    </a:cubicBezTo>
                    <a:cubicBezTo>
                      <a:pt x="2787" y="447"/>
                      <a:pt x="2786" y="438"/>
                      <a:pt x="2789" y="429"/>
                    </a:cubicBezTo>
                    <a:cubicBezTo>
                      <a:pt x="2847" y="241"/>
                      <a:pt x="2707" y="43"/>
                      <a:pt x="2504" y="43"/>
                    </a:cubicBezTo>
                    <a:cubicBezTo>
                      <a:pt x="2360" y="43"/>
                      <a:pt x="2241" y="144"/>
                      <a:pt x="2212" y="278"/>
                    </a:cubicBezTo>
                    <a:cubicBezTo>
                      <a:pt x="2209" y="289"/>
                      <a:pt x="2202" y="297"/>
                      <a:pt x="2192" y="301"/>
                    </a:cubicBezTo>
                    <a:cubicBezTo>
                      <a:pt x="2082" y="341"/>
                      <a:pt x="1964" y="407"/>
                      <a:pt x="1842" y="504"/>
                    </a:cubicBezTo>
                    <a:cubicBezTo>
                      <a:pt x="1831" y="513"/>
                      <a:pt x="1815" y="513"/>
                      <a:pt x="1804" y="504"/>
                    </a:cubicBezTo>
                    <a:cubicBezTo>
                      <a:pt x="1170" y="0"/>
                      <a:pt x="643" y="304"/>
                      <a:pt x="762" y="1106"/>
                    </a:cubicBezTo>
                    <a:cubicBezTo>
                      <a:pt x="765" y="1120"/>
                      <a:pt x="757" y="1134"/>
                      <a:pt x="743" y="1139"/>
                    </a:cubicBezTo>
                    <a:cubicBezTo>
                      <a:pt x="79" y="1401"/>
                      <a:pt x="0" y="1904"/>
                      <a:pt x="506" y="2223"/>
                    </a:cubicBezTo>
                    <a:cubicBezTo>
                      <a:pt x="517" y="2230"/>
                      <a:pt x="522" y="2242"/>
                      <a:pt x="520" y="2255"/>
                    </a:cubicBezTo>
                    <a:cubicBezTo>
                      <a:pt x="490" y="2404"/>
                      <a:pt x="578" y="2555"/>
                      <a:pt x="724" y="2600"/>
                    </a:cubicBezTo>
                    <a:cubicBezTo>
                      <a:pt x="737" y="2604"/>
                      <a:pt x="746" y="2615"/>
                      <a:pt x="746" y="2628"/>
                    </a:cubicBezTo>
                    <a:cubicBezTo>
                      <a:pt x="764" y="3236"/>
                      <a:pt x="1242" y="3424"/>
                      <a:pt x="1805" y="2977"/>
                    </a:cubicBezTo>
                    <a:cubicBezTo>
                      <a:pt x="1816" y="2968"/>
                      <a:pt x="1832" y="2968"/>
                      <a:pt x="1843" y="2977"/>
                    </a:cubicBezTo>
                    <a:cubicBezTo>
                      <a:pt x="2214" y="3271"/>
                      <a:pt x="2548" y="3290"/>
                      <a:pt x="2738" y="3094"/>
                    </a:cubicBezTo>
                    <a:cubicBezTo>
                      <a:pt x="2746" y="3086"/>
                      <a:pt x="2756" y="3082"/>
                      <a:pt x="2768" y="3083"/>
                    </a:cubicBezTo>
                    <a:cubicBezTo>
                      <a:pt x="2943" y="3103"/>
                      <a:pt x="3100" y="2967"/>
                      <a:pt x="3100" y="2787"/>
                    </a:cubicBezTo>
                    <a:cubicBezTo>
                      <a:pt x="3100" y="2663"/>
                      <a:pt x="3024" y="2556"/>
                      <a:pt x="2917" y="2511"/>
                    </a:cubicBezTo>
                    <a:cubicBezTo>
                      <a:pt x="2905" y="2507"/>
                      <a:pt x="2899" y="2497"/>
                      <a:pt x="2898" y="2485"/>
                    </a:cubicBezTo>
                    <a:cubicBezTo>
                      <a:pt x="2895" y="2450"/>
                      <a:pt x="2891" y="2413"/>
                      <a:pt x="2885" y="2375"/>
                    </a:cubicBezTo>
                    <a:cubicBezTo>
                      <a:pt x="2883" y="2361"/>
                      <a:pt x="2891" y="2347"/>
                      <a:pt x="2904" y="2342"/>
                    </a:cubicBezTo>
                    <a:close/>
                    <a:moveTo>
                      <a:pt x="1920" y="553"/>
                    </a:moveTo>
                    <a:cubicBezTo>
                      <a:pt x="2012" y="491"/>
                      <a:pt x="2101" y="448"/>
                      <a:pt x="2185" y="423"/>
                    </a:cubicBezTo>
                    <a:cubicBezTo>
                      <a:pt x="2200" y="418"/>
                      <a:pt x="2217" y="427"/>
                      <a:pt x="2222" y="442"/>
                    </a:cubicBezTo>
                    <a:cubicBezTo>
                      <a:pt x="2288" y="627"/>
                      <a:pt x="2514" y="697"/>
                      <a:pt x="2673" y="587"/>
                    </a:cubicBezTo>
                    <a:cubicBezTo>
                      <a:pt x="2688" y="577"/>
                      <a:pt x="2707" y="581"/>
                      <a:pt x="2717" y="597"/>
                    </a:cubicBezTo>
                    <a:cubicBezTo>
                      <a:pt x="2783" y="708"/>
                      <a:pt x="2816" y="863"/>
                      <a:pt x="2804" y="1055"/>
                    </a:cubicBezTo>
                    <a:cubicBezTo>
                      <a:pt x="2803" y="1079"/>
                      <a:pt x="2780" y="1095"/>
                      <a:pt x="2757" y="1088"/>
                    </a:cubicBezTo>
                    <a:cubicBezTo>
                      <a:pt x="2628" y="1048"/>
                      <a:pt x="2481" y="1018"/>
                      <a:pt x="2316" y="997"/>
                    </a:cubicBezTo>
                    <a:cubicBezTo>
                      <a:pt x="2277" y="992"/>
                      <a:pt x="2245" y="973"/>
                      <a:pt x="2221" y="942"/>
                    </a:cubicBezTo>
                    <a:cubicBezTo>
                      <a:pt x="2119" y="807"/>
                      <a:pt x="2017" y="694"/>
                      <a:pt x="1917" y="601"/>
                    </a:cubicBezTo>
                    <a:cubicBezTo>
                      <a:pt x="1902" y="587"/>
                      <a:pt x="1904" y="564"/>
                      <a:pt x="1920" y="553"/>
                    </a:cubicBezTo>
                    <a:close/>
                    <a:moveTo>
                      <a:pt x="946" y="2048"/>
                    </a:moveTo>
                    <a:cubicBezTo>
                      <a:pt x="930" y="2039"/>
                      <a:pt x="922" y="2021"/>
                      <a:pt x="927" y="2004"/>
                    </a:cubicBezTo>
                    <a:cubicBezTo>
                      <a:pt x="940" y="1965"/>
                      <a:pt x="953" y="1927"/>
                      <a:pt x="968" y="1887"/>
                    </a:cubicBezTo>
                    <a:cubicBezTo>
                      <a:pt x="977" y="1862"/>
                      <a:pt x="1012" y="1860"/>
                      <a:pt x="1024" y="1884"/>
                    </a:cubicBezTo>
                    <a:cubicBezTo>
                      <a:pt x="1105" y="2048"/>
                      <a:pt x="1198" y="2209"/>
                      <a:pt x="1300" y="2361"/>
                    </a:cubicBezTo>
                    <a:cubicBezTo>
                      <a:pt x="1314" y="2383"/>
                      <a:pt x="1296" y="2413"/>
                      <a:pt x="1269" y="2408"/>
                    </a:cubicBezTo>
                    <a:cubicBezTo>
                      <a:pt x="1222" y="2400"/>
                      <a:pt x="1176" y="2391"/>
                      <a:pt x="1133" y="2382"/>
                    </a:cubicBezTo>
                    <a:cubicBezTo>
                      <a:pt x="1117" y="2378"/>
                      <a:pt x="1107" y="2364"/>
                      <a:pt x="1109" y="2348"/>
                    </a:cubicBezTo>
                    <a:cubicBezTo>
                      <a:pt x="1123" y="2224"/>
                      <a:pt x="1058" y="2104"/>
                      <a:pt x="946" y="2048"/>
                    </a:cubicBezTo>
                    <a:close/>
                    <a:moveTo>
                      <a:pt x="968" y="1594"/>
                    </a:moveTo>
                    <a:cubicBezTo>
                      <a:pt x="916" y="1455"/>
                      <a:pt x="881" y="1325"/>
                      <a:pt x="861" y="1207"/>
                    </a:cubicBezTo>
                    <a:cubicBezTo>
                      <a:pt x="858" y="1192"/>
                      <a:pt x="866" y="1178"/>
                      <a:pt x="880" y="1173"/>
                    </a:cubicBezTo>
                    <a:cubicBezTo>
                      <a:pt x="993" y="1131"/>
                      <a:pt x="1122" y="1097"/>
                      <a:pt x="1269" y="1072"/>
                    </a:cubicBezTo>
                    <a:cubicBezTo>
                      <a:pt x="1296" y="1068"/>
                      <a:pt x="1315" y="1097"/>
                      <a:pt x="1300" y="1120"/>
                    </a:cubicBezTo>
                    <a:cubicBezTo>
                      <a:pt x="1198" y="1272"/>
                      <a:pt x="1105" y="1433"/>
                      <a:pt x="1024" y="1597"/>
                    </a:cubicBezTo>
                    <a:cubicBezTo>
                      <a:pt x="1012" y="1621"/>
                      <a:pt x="977" y="1619"/>
                      <a:pt x="968" y="1594"/>
                    </a:cubicBezTo>
                    <a:close/>
                    <a:moveTo>
                      <a:pt x="1054" y="1799"/>
                    </a:moveTo>
                    <a:cubicBezTo>
                      <a:pt x="1036" y="1761"/>
                      <a:pt x="1036" y="1721"/>
                      <a:pt x="1054" y="1682"/>
                    </a:cubicBezTo>
                    <a:cubicBezTo>
                      <a:pt x="1146" y="1481"/>
                      <a:pt x="1261" y="1283"/>
                      <a:pt x="1388" y="1103"/>
                    </a:cubicBezTo>
                    <a:cubicBezTo>
                      <a:pt x="1413" y="1068"/>
                      <a:pt x="1448" y="1048"/>
                      <a:pt x="1490" y="1044"/>
                    </a:cubicBezTo>
                    <a:cubicBezTo>
                      <a:pt x="1709" y="1024"/>
                      <a:pt x="1939" y="1024"/>
                      <a:pt x="2158" y="1044"/>
                    </a:cubicBezTo>
                    <a:cubicBezTo>
                      <a:pt x="2200" y="1048"/>
                      <a:pt x="2235" y="1068"/>
                      <a:pt x="2260" y="1103"/>
                    </a:cubicBezTo>
                    <a:cubicBezTo>
                      <a:pt x="2387" y="1283"/>
                      <a:pt x="2502" y="1481"/>
                      <a:pt x="2594" y="1681"/>
                    </a:cubicBezTo>
                    <a:cubicBezTo>
                      <a:pt x="2612" y="1720"/>
                      <a:pt x="2611" y="1760"/>
                      <a:pt x="2594" y="1799"/>
                    </a:cubicBezTo>
                    <a:cubicBezTo>
                      <a:pt x="2502" y="1999"/>
                      <a:pt x="2387" y="2198"/>
                      <a:pt x="2260" y="2378"/>
                    </a:cubicBezTo>
                    <a:cubicBezTo>
                      <a:pt x="2235" y="2413"/>
                      <a:pt x="2200" y="2433"/>
                      <a:pt x="2157" y="2437"/>
                    </a:cubicBezTo>
                    <a:cubicBezTo>
                      <a:pt x="1938" y="2457"/>
                      <a:pt x="1709" y="2457"/>
                      <a:pt x="1490" y="2436"/>
                    </a:cubicBezTo>
                    <a:cubicBezTo>
                      <a:pt x="1447" y="2433"/>
                      <a:pt x="1412" y="2412"/>
                      <a:pt x="1388" y="2377"/>
                    </a:cubicBezTo>
                    <a:cubicBezTo>
                      <a:pt x="1261" y="2198"/>
                      <a:pt x="1146" y="1999"/>
                      <a:pt x="1054" y="1799"/>
                    </a:cubicBezTo>
                    <a:close/>
                    <a:moveTo>
                      <a:pt x="2348" y="2361"/>
                    </a:moveTo>
                    <a:cubicBezTo>
                      <a:pt x="2450" y="2209"/>
                      <a:pt x="2543" y="2048"/>
                      <a:pt x="2623" y="1884"/>
                    </a:cubicBezTo>
                    <a:cubicBezTo>
                      <a:pt x="2635" y="1860"/>
                      <a:pt x="2670" y="1861"/>
                      <a:pt x="2680" y="1887"/>
                    </a:cubicBezTo>
                    <a:cubicBezTo>
                      <a:pt x="2732" y="2026"/>
                      <a:pt x="2767" y="2156"/>
                      <a:pt x="2787" y="2274"/>
                    </a:cubicBezTo>
                    <a:cubicBezTo>
                      <a:pt x="2789" y="2289"/>
                      <a:pt x="2781" y="2302"/>
                      <a:pt x="2767" y="2308"/>
                    </a:cubicBezTo>
                    <a:cubicBezTo>
                      <a:pt x="2655" y="2350"/>
                      <a:pt x="2525" y="2384"/>
                      <a:pt x="2378" y="2409"/>
                    </a:cubicBezTo>
                    <a:cubicBezTo>
                      <a:pt x="2352" y="2413"/>
                      <a:pt x="2333" y="2384"/>
                      <a:pt x="2348" y="2361"/>
                    </a:cubicBezTo>
                    <a:close/>
                    <a:moveTo>
                      <a:pt x="2680" y="1594"/>
                    </a:moveTo>
                    <a:cubicBezTo>
                      <a:pt x="2670" y="1619"/>
                      <a:pt x="2635" y="1621"/>
                      <a:pt x="2623" y="1597"/>
                    </a:cubicBezTo>
                    <a:cubicBezTo>
                      <a:pt x="2543" y="1433"/>
                      <a:pt x="2450" y="1272"/>
                      <a:pt x="2348" y="1120"/>
                    </a:cubicBezTo>
                    <a:cubicBezTo>
                      <a:pt x="2333" y="1098"/>
                      <a:pt x="2352" y="1068"/>
                      <a:pt x="2378" y="1073"/>
                    </a:cubicBezTo>
                    <a:cubicBezTo>
                      <a:pt x="2523" y="1097"/>
                      <a:pt x="2651" y="1131"/>
                      <a:pt x="2762" y="1172"/>
                    </a:cubicBezTo>
                    <a:cubicBezTo>
                      <a:pt x="2779" y="1178"/>
                      <a:pt x="2789" y="1195"/>
                      <a:pt x="2786" y="1212"/>
                    </a:cubicBezTo>
                    <a:cubicBezTo>
                      <a:pt x="2766" y="1329"/>
                      <a:pt x="2731" y="1457"/>
                      <a:pt x="2680" y="1594"/>
                    </a:cubicBezTo>
                    <a:close/>
                    <a:moveTo>
                      <a:pt x="1843" y="640"/>
                    </a:moveTo>
                    <a:cubicBezTo>
                      <a:pt x="1935" y="716"/>
                      <a:pt x="2030" y="811"/>
                      <a:pt x="2125" y="926"/>
                    </a:cubicBezTo>
                    <a:cubicBezTo>
                      <a:pt x="2142" y="947"/>
                      <a:pt x="2126" y="978"/>
                      <a:pt x="2099" y="976"/>
                    </a:cubicBezTo>
                    <a:cubicBezTo>
                      <a:pt x="1917" y="964"/>
                      <a:pt x="1731" y="964"/>
                      <a:pt x="1548" y="976"/>
                    </a:cubicBezTo>
                    <a:cubicBezTo>
                      <a:pt x="1522" y="978"/>
                      <a:pt x="1506" y="946"/>
                      <a:pt x="1523" y="926"/>
                    </a:cubicBezTo>
                    <a:cubicBezTo>
                      <a:pt x="1617" y="811"/>
                      <a:pt x="1712" y="716"/>
                      <a:pt x="1804" y="640"/>
                    </a:cubicBezTo>
                    <a:cubicBezTo>
                      <a:pt x="1815" y="631"/>
                      <a:pt x="1832" y="630"/>
                      <a:pt x="1843" y="640"/>
                    </a:cubicBezTo>
                    <a:close/>
                    <a:moveTo>
                      <a:pt x="1727" y="553"/>
                    </a:moveTo>
                    <a:cubicBezTo>
                      <a:pt x="1743" y="564"/>
                      <a:pt x="1745" y="587"/>
                      <a:pt x="1730" y="601"/>
                    </a:cubicBezTo>
                    <a:cubicBezTo>
                      <a:pt x="1630" y="694"/>
                      <a:pt x="1528" y="807"/>
                      <a:pt x="1426" y="942"/>
                    </a:cubicBezTo>
                    <a:cubicBezTo>
                      <a:pt x="1402" y="973"/>
                      <a:pt x="1370" y="992"/>
                      <a:pt x="1331" y="996"/>
                    </a:cubicBezTo>
                    <a:cubicBezTo>
                      <a:pt x="1164" y="1018"/>
                      <a:pt x="1014" y="1050"/>
                      <a:pt x="883" y="1090"/>
                    </a:cubicBezTo>
                    <a:cubicBezTo>
                      <a:pt x="864" y="1096"/>
                      <a:pt x="845" y="1082"/>
                      <a:pt x="844" y="1063"/>
                    </a:cubicBezTo>
                    <a:cubicBezTo>
                      <a:pt x="801" y="449"/>
                      <a:pt x="1216" y="209"/>
                      <a:pt x="1727" y="553"/>
                    </a:cubicBezTo>
                    <a:close/>
                    <a:moveTo>
                      <a:pt x="587" y="2119"/>
                    </a:moveTo>
                    <a:cubicBezTo>
                      <a:pt x="576" y="2132"/>
                      <a:pt x="557" y="2134"/>
                      <a:pt x="544" y="2123"/>
                    </a:cubicBezTo>
                    <a:cubicBezTo>
                      <a:pt x="205" y="1847"/>
                      <a:pt x="273" y="1462"/>
                      <a:pt x="747" y="1230"/>
                    </a:cubicBezTo>
                    <a:cubicBezTo>
                      <a:pt x="765" y="1222"/>
                      <a:pt x="786" y="1232"/>
                      <a:pt x="790" y="1251"/>
                    </a:cubicBezTo>
                    <a:cubicBezTo>
                      <a:pt x="821" y="1385"/>
                      <a:pt x="868" y="1530"/>
                      <a:pt x="933" y="1686"/>
                    </a:cubicBezTo>
                    <a:cubicBezTo>
                      <a:pt x="949" y="1722"/>
                      <a:pt x="949" y="1759"/>
                      <a:pt x="933" y="1795"/>
                    </a:cubicBezTo>
                    <a:cubicBezTo>
                      <a:pt x="905" y="1863"/>
                      <a:pt x="880" y="1928"/>
                      <a:pt x="859" y="1991"/>
                    </a:cubicBezTo>
                    <a:cubicBezTo>
                      <a:pt x="853" y="2007"/>
                      <a:pt x="839" y="2017"/>
                      <a:pt x="823" y="2016"/>
                    </a:cubicBezTo>
                    <a:cubicBezTo>
                      <a:pt x="732" y="2013"/>
                      <a:pt x="646" y="2051"/>
                      <a:pt x="587" y="2119"/>
                    </a:cubicBezTo>
                    <a:close/>
                    <a:moveTo>
                      <a:pt x="1727" y="2928"/>
                    </a:moveTo>
                    <a:cubicBezTo>
                      <a:pt x="1283" y="3226"/>
                      <a:pt x="912" y="3085"/>
                      <a:pt x="850" y="2641"/>
                    </a:cubicBezTo>
                    <a:cubicBezTo>
                      <a:pt x="848" y="2625"/>
                      <a:pt x="858" y="2610"/>
                      <a:pt x="874" y="2606"/>
                    </a:cubicBezTo>
                    <a:cubicBezTo>
                      <a:pt x="959" y="2589"/>
                      <a:pt x="1030" y="2535"/>
                      <a:pt x="1072" y="2462"/>
                    </a:cubicBezTo>
                    <a:cubicBezTo>
                      <a:pt x="1079" y="2450"/>
                      <a:pt x="1091" y="2444"/>
                      <a:pt x="1105" y="2447"/>
                    </a:cubicBezTo>
                    <a:cubicBezTo>
                      <a:pt x="1176" y="2462"/>
                      <a:pt x="1252" y="2474"/>
                      <a:pt x="1331" y="2484"/>
                    </a:cubicBezTo>
                    <a:cubicBezTo>
                      <a:pt x="1370" y="2489"/>
                      <a:pt x="1402" y="2507"/>
                      <a:pt x="1426" y="2539"/>
                    </a:cubicBezTo>
                    <a:cubicBezTo>
                      <a:pt x="1528" y="2673"/>
                      <a:pt x="1630" y="2787"/>
                      <a:pt x="1731" y="2880"/>
                    </a:cubicBezTo>
                    <a:cubicBezTo>
                      <a:pt x="1745" y="2894"/>
                      <a:pt x="1744" y="2917"/>
                      <a:pt x="1727" y="2928"/>
                    </a:cubicBezTo>
                    <a:close/>
                    <a:moveTo>
                      <a:pt x="1804" y="2841"/>
                    </a:moveTo>
                    <a:cubicBezTo>
                      <a:pt x="1712" y="2764"/>
                      <a:pt x="1617" y="2669"/>
                      <a:pt x="1523" y="2555"/>
                    </a:cubicBezTo>
                    <a:cubicBezTo>
                      <a:pt x="1505" y="2534"/>
                      <a:pt x="1522" y="2503"/>
                      <a:pt x="1548" y="2505"/>
                    </a:cubicBezTo>
                    <a:cubicBezTo>
                      <a:pt x="1731" y="2517"/>
                      <a:pt x="1917" y="2517"/>
                      <a:pt x="2099" y="2505"/>
                    </a:cubicBezTo>
                    <a:cubicBezTo>
                      <a:pt x="2126" y="2503"/>
                      <a:pt x="2142" y="2534"/>
                      <a:pt x="2125" y="2555"/>
                    </a:cubicBezTo>
                    <a:cubicBezTo>
                      <a:pt x="2030" y="2669"/>
                      <a:pt x="1936" y="2765"/>
                      <a:pt x="1843" y="2841"/>
                    </a:cubicBezTo>
                    <a:cubicBezTo>
                      <a:pt x="1832" y="2850"/>
                      <a:pt x="1816" y="2850"/>
                      <a:pt x="1804" y="2841"/>
                    </a:cubicBezTo>
                    <a:close/>
                    <a:moveTo>
                      <a:pt x="2777" y="2489"/>
                    </a:moveTo>
                    <a:cubicBezTo>
                      <a:pt x="2534" y="2507"/>
                      <a:pt x="2420" y="2799"/>
                      <a:pt x="2574" y="2979"/>
                    </a:cubicBezTo>
                    <a:cubicBezTo>
                      <a:pt x="2589" y="2997"/>
                      <a:pt x="2584" y="3024"/>
                      <a:pt x="2563" y="3036"/>
                    </a:cubicBezTo>
                    <a:cubicBezTo>
                      <a:pt x="2402" y="3125"/>
                      <a:pt x="2173" y="3098"/>
                      <a:pt x="1921" y="2928"/>
                    </a:cubicBezTo>
                    <a:cubicBezTo>
                      <a:pt x="1904" y="2917"/>
                      <a:pt x="1902" y="2894"/>
                      <a:pt x="1917" y="2880"/>
                    </a:cubicBezTo>
                    <a:cubicBezTo>
                      <a:pt x="2017" y="2787"/>
                      <a:pt x="2119" y="2673"/>
                      <a:pt x="2221" y="2539"/>
                    </a:cubicBezTo>
                    <a:cubicBezTo>
                      <a:pt x="2245" y="2507"/>
                      <a:pt x="2277" y="2489"/>
                      <a:pt x="2316" y="2484"/>
                    </a:cubicBezTo>
                    <a:cubicBezTo>
                      <a:pt x="2484" y="2463"/>
                      <a:pt x="2633" y="2431"/>
                      <a:pt x="2764" y="2391"/>
                    </a:cubicBezTo>
                    <a:cubicBezTo>
                      <a:pt x="2783" y="2385"/>
                      <a:pt x="2802" y="2398"/>
                      <a:pt x="2804" y="2418"/>
                    </a:cubicBezTo>
                    <a:cubicBezTo>
                      <a:pt x="2805" y="2432"/>
                      <a:pt x="2805" y="2445"/>
                      <a:pt x="2806" y="2458"/>
                    </a:cubicBezTo>
                    <a:cubicBezTo>
                      <a:pt x="2807" y="2474"/>
                      <a:pt x="2794" y="2488"/>
                      <a:pt x="2777" y="2489"/>
                    </a:cubicBezTo>
                    <a:close/>
                    <a:moveTo>
                      <a:pt x="2857" y="2230"/>
                    </a:moveTo>
                    <a:cubicBezTo>
                      <a:pt x="2826" y="2096"/>
                      <a:pt x="2780" y="1951"/>
                      <a:pt x="2714" y="1795"/>
                    </a:cubicBezTo>
                    <a:cubicBezTo>
                      <a:pt x="2699" y="1758"/>
                      <a:pt x="2699" y="1722"/>
                      <a:pt x="2714" y="1686"/>
                    </a:cubicBezTo>
                    <a:cubicBezTo>
                      <a:pt x="2778" y="1533"/>
                      <a:pt x="2825" y="1390"/>
                      <a:pt x="2855" y="1259"/>
                    </a:cubicBezTo>
                    <a:cubicBezTo>
                      <a:pt x="2861" y="1235"/>
                      <a:pt x="2886" y="1223"/>
                      <a:pt x="2908" y="1234"/>
                    </a:cubicBezTo>
                    <a:cubicBezTo>
                      <a:pt x="3454" y="1505"/>
                      <a:pt x="3451" y="1981"/>
                      <a:pt x="2901" y="2250"/>
                    </a:cubicBezTo>
                    <a:cubicBezTo>
                      <a:pt x="2883" y="2259"/>
                      <a:pt x="2862" y="2249"/>
                      <a:pt x="2857" y="2230"/>
                    </a:cubicBezTo>
                    <a:close/>
                    <a:moveTo>
                      <a:pt x="2857" y="2230"/>
                    </a:moveTo>
                    <a:cubicBezTo>
                      <a:pt x="2857" y="2230"/>
                      <a:pt x="2857" y="2230"/>
                      <a:pt x="2857" y="223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" name="Freeform 6"/>
              <p:cNvSpPr>
                <a:spLocks noEditPoints="1"/>
              </p:cNvSpPr>
              <p:nvPr/>
            </p:nvSpPr>
            <p:spPr bwMode="auto">
              <a:xfrm>
                <a:off x="4322762" y="1593850"/>
                <a:ext cx="3486150" cy="3486150"/>
              </a:xfrm>
              <a:custGeom>
                <a:avLst/>
                <a:gdLst>
                  <a:gd name="T0" fmla="*/ 464 w 929"/>
                  <a:gd name="T1" fmla="*/ 929 h 929"/>
                  <a:gd name="T2" fmla="*/ 929 w 929"/>
                  <a:gd name="T3" fmla="*/ 465 h 929"/>
                  <a:gd name="T4" fmla="*/ 464 w 929"/>
                  <a:gd name="T5" fmla="*/ 0 h 929"/>
                  <a:gd name="T6" fmla="*/ 0 w 929"/>
                  <a:gd name="T7" fmla="*/ 465 h 929"/>
                  <a:gd name="T8" fmla="*/ 464 w 929"/>
                  <a:gd name="T9" fmla="*/ 929 h 929"/>
                  <a:gd name="T10" fmla="*/ 464 w 929"/>
                  <a:gd name="T11" fmla="*/ 929 h 929"/>
                  <a:gd name="T12" fmla="*/ 464 w 929"/>
                  <a:gd name="T13" fmla="*/ 929 h 9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29" h="929">
                    <a:moveTo>
                      <a:pt x="464" y="929"/>
                    </a:moveTo>
                    <a:cubicBezTo>
                      <a:pt x="721" y="929"/>
                      <a:pt x="929" y="721"/>
                      <a:pt x="929" y="465"/>
                    </a:cubicBezTo>
                    <a:cubicBezTo>
                      <a:pt x="929" y="208"/>
                      <a:pt x="721" y="0"/>
                      <a:pt x="464" y="0"/>
                    </a:cubicBezTo>
                    <a:cubicBezTo>
                      <a:pt x="208" y="0"/>
                      <a:pt x="0" y="208"/>
                      <a:pt x="0" y="465"/>
                    </a:cubicBezTo>
                    <a:cubicBezTo>
                      <a:pt x="0" y="721"/>
                      <a:pt x="208" y="929"/>
                      <a:pt x="464" y="929"/>
                    </a:cubicBezTo>
                    <a:close/>
                    <a:moveTo>
                      <a:pt x="464" y="929"/>
                    </a:moveTo>
                    <a:cubicBezTo>
                      <a:pt x="464" y="929"/>
                      <a:pt x="464" y="929"/>
                      <a:pt x="464" y="929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sp>
        <p:nvSpPr>
          <p:cNvPr id="2" name="文本框 1"/>
          <p:cNvSpPr txBox="1"/>
          <p:nvPr/>
        </p:nvSpPr>
        <p:spPr>
          <a:xfrm>
            <a:off x="4069080" y="1379855"/>
            <a:ext cx="7416165" cy="50774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zh-CN" altLang="en-US"/>
              <a:t>Nginx是一种高性能的HTTP和反向代理服务器，也可用于邮件代理服务器和通用的TCP/UDP代理服务器。Nginx在高并发量的情况下表现出色，可同时处理数百万请求，并提供高可用性和可伸缩性。</a:t>
            </a:r>
            <a:endParaRPr lang="zh-CN" altLang="en-US"/>
          </a:p>
          <a:p>
            <a:pPr>
              <a:lnSpc>
                <a:spcPct val="150000"/>
              </a:lnSpc>
            </a:pPr>
            <a:endParaRPr lang="zh-CN" altLang="en-US"/>
          </a:p>
          <a:p>
            <a:pPr>
              <a:lnSpc>
                <a:spcPct val="150000"/>
              </a:lnSpc>
            </a:pPr>
            <a:r>
              <a:rPr lang="zh-CN" altLang="en-US"/>
              <a:t>Nginx具有简单的配置和灵活的扩展性，能够轻松处理虚拟主机、负载均衡、SSL协议和缓存等功能。Nginx还能够运行在多种操作系统上，并且使用非常简单，可以在短时间内安装、配置和使用。</a:t>
            </a:r>
            <a:endParaRPr lang="zh-CN" altLang="en-US"/>
          </a:p>
          <a:p>
            <a:pPr>
              <a:lnSpc>
                <a:spcPct val="150000"/>
              </a:lnSpc>
            </a:pPr>
            <a:endParaRPr lang="zh-CN" altLang="en-US"/>
          </a:p>
          <a:p>
            <a:pPr>
              <a:lnSpc>
                <a:spcPct val="150000"/>
              </a:lnSpc>
            </a:pPr>
            <a:r>
              <a:rPr lang="zh-CN" altLang="en-US"/>
              <a:t>Nginx的反向代理功能可以将客户端的请求转发到后端的Web服务器上，实现负载均衡和提高性能。同时，Nginx还支持FastCGI、uWSGI、SCGI等协议，可以将Web服务器与应用程序分离，使得Web服务器更加灵活和可扩展。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190115" y="88836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nginx</a:t>
            </a:r>
            <a:r>
              <a:rPr lang="zh-CN" altLang="en-US"/>
              <a:t>介绍</a:t>
            </a:r>
            <a:endParaRPr lang="zh-CN" altLang="en-US"/>
          </a:p>
        </p:txBody>
      </p:sp>
      <p:pic>
        <p:nvPicPr>
          <p:cNvPr id="102" name="图片 101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04520" y="3274060"/>
            <a:ext cx="3196590" cy="12890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heel spokes="8"/>
      </p:transition>
    </mc:Choice>
    <mc:Fallback>
      <p:transition spd="slow">
        <p:wheel spokes="8"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组合 47"/>
          <p:cNvGrpSpPr/>
          <p:nvPr/>
        </p:nvGrpSpPr>
        <p:grpSpPr>
          <a:xfrm>
            <a:off x="5289550" y="0"/>
            <a:ext cx="1612901" cy="382408"/>
            <a:chOff x="5594350" y="0"/>
            <a:chExt cx="1612901" cy="382408"/>
          </a:xfrm>
        </p:grpSpPr>
        <p:sp>
          <p:nvSpPr>
            <p:cNvPr id="14" name="矩形 13"/>
            <p:cNvSpPr/>
            <p:nvPr/>
          </p:nvSpPr>
          <p:spPr>
            <a:xfrm>
              <a:off x="5594350" y="0"/>
              <a:ext cx="1612901" cy="382408"/>
            </a:xfrm>
            <a:prstGeom prst="rect">
              <a:avLst/>
            </a:prstGeom>
            <a:solidFill>
              <a:srgbClr val="AB4A70"/>
            </a:solidFill>
            <a:ln>
              <a:solidFill>
                <a:srgbClr val="AB4A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 dirty="0">
                <a:solidFill>
                  <a:schemeClr val="bg1"/>
                </a:solidFill>
              </a:endParaRPr>
            </a:p>
          </p:txBody>
        </p:sp>
        <p:grpSp>
          <p:nvGrpSpPr>
            <p:cNvPr id="17" name="组合 16"/>
            <p:cNvGrpSpPr/>
            <p:nvPr/>
          </p:nvGrpSpPr>
          <p:grpSpPr>
            <a:xfrm>
              <a:off x="5594350" y="13592"/>
              <a:ext cx="1612901" cy="368300"/>
              <a:chOff x="4991099" y="55916"/>
              <a:chExt cx="1612901" cy="368300"/>
            </a:xfrm>
          </p:grpSpPr>
          <p:sp>
            <p:nvSpPr>
              <p:cNvPr id="12" name="矩形 11"/>
              <p:cNvSpPr/>
              <p:nvPr/>
            </p:nvSpPr>
            <p:spPr>
              <a:xfrm>
                <a:off x="5521023" y="71474"/>
                <a:ext cx="1082977" cy="337185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r>
                  <a:rPr lang="zh-CN" altLang="en-US" sz="1600" dirty="0" smtClean="0">
                    <a:solidFill>
                      <a:schemeClr val="bg1"/>
                    </a:solidFill>
                    <a:latin typeface="+mj-ea"/>
                    <a:ea typeface="+mj-ea"/>
                    <a:cs typeface="微软雅黑" panose="020B0503020204020204" pitchFamily="34" charset="-122"/>
                  </a:rPr>
                  <a:t>作品概述</a:t>
                </a:r>
                <a:endParaRPr lang="en-US" altLang="zh-CN" sz="1600" dirty="0" smtClean="0">
                  <a:solidFill>
                    <a:schemeClr val="bg1"/>
                  </a:solidFill>
                  <a:latin typeface="+mj-ea"/>
                  <a:ea typeface="+mj-ea"/>
                  <a:cs typeface="微软雅黑" panose="020B0503020204020204" pitchFamily="34" charset="-122"/>
                </a:endParaRPr>
              </a:p>
            </p:txBody>
          </p:sp>
          <p:sp>
            <p:nvSpPr>
              <p:cNvPr id="10" name="矩形 9"/>
              <p:cNvSpPr/>
              <p:nvPr/>
            </p:nvSpPr>
            <p:spPr>
              <a:xfrm>
                <a:off x="4991099" y="55916"/>
                <a:ext cx="471535" cy="368300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algn="ctr"/>
                <a:r>
                  <a:rPr lang="en-US" altLang="zh-CN" dirty="0" smtClean="0">
                    <a:solidFill>
                      <a:schemeClr val="bg1"/>
                    </a:solidFill>
                    <a:latin typeface="+mj-ea"/>
                    <a:ea typeface="+mj-ea"/>
                    <a:cs typeface="微软雅黑" panose="020B0503020204020204" pitchFamily="34" charset="-122"/>
                  </a:rPr>
                  <a:t>02</a:t>
                </a:r>
                <a:endParaRPr lang="en-US" altLang="zh-CN" dirty="0">
                  <a:solidFill>
                    <a:schemeClr val="bg1"/>
                  </a:solidFill>
                  <a:latin typeface="+mj-ea"/>
                  <a:ea typeface="+mj-ea"/>
                  <a:cs typeface="微软雅黑" panose="020B0503020204020204" pitchFamily="34" charset="-122"/>
                </a:endParaRPr>
              </a:p>
            </p:txBody>
          </p:sp>
          <p:cxnSp>
            <p:nvCxnSpPr>
              <p:cNvPr id="11" name="直接连接符 10"/>
              <p:cNvCxnSpPr/>
              <p:nvPr/>
            </p:nvCxnSpPr>
            <p:spPr>
              <a:xfrm>
                <a:off x="5482026" y="96066"/>
                <a:ext cx="0" cy="288000"/>
              </a:xfrm>
              <a:prstGeom prst="line">
                <a:avLst/>
              </a:prstGeom>
              <a:ln w="12700" cap="rnd">
                <a:solidFill>
                  <a:schemeClr val="bg1">
                    <a:alpha val="49000"/>
                  </a:schemeClr>
                </a:solidFill>
                <a:round/>
                <a:tail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5" name="组合 14"/>
          <p:cNvGrpSpPr/>
          <p:nvPr/>
        </p:nvGrpSpPr>
        <p:grpSpPr>
          <a:xfrm>
            <a:off x="726440" y="616585"/>
            <a:ext cx="1107218" cy="1107218"/>
            <a:chOff x="914400" y="1651000"/>
            <a:chExt cx="1107218" cy="1107218"/>
          </a:xfrm>
        </p:grpSpPr>
        <p:sp>
          <p:nvSpPr>
            <p:cNvPr id="5" name="矩形 4"/>
            <p:cNvSpPr/>
            <p:nvPr/>
          </p:nvSpPr>
          <p:spPr>
            <a:xfrm>
              <a:off x="914400" y="1651000"/>
              <a:ext cx="1107218" cy="1107218"/>
            </a:xfrm>
            <a:prstGeom prst="rect">
              <a:avLst/>
            </a:prstGeom>
            <a:solidFill>
              <a:srgbClr val="BE6A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47" name="组合 46"/>
            <p:cNvGrpSpPr/>
            <p:nvPr/>
          </p:nvGrpSpPr>
          <p:grpSpPr>
            <a:xfrm>
              <a:off x="1017936" y="1783413"/>
              <a:ext cx="900147" cy="842392"/>
              <a:chOff x="-749301" y="-2703513"/>
              <a:chExt cx="13731876" cy="12850814"/>
            </a:xfrm>
            <a:solidFill>
              <a:schemeClr val="bg1"/>
            </a:solidFill>
          </p:grpSpPr>
          <p:sp>
            <p:nvSpPr>
              <p:cNvPr id="49" name="Freeform 5"/>
              <p:cNvSpPr>
                <a:spLocks noEditPoints="1"/>
              </p:cNvSpPr>
              <p:nvPr/>
            </p:nvSpPr>
            <p:spPr bwMode="auto">
              <a:xfrm>
                <a:off x="-749301" y="-2703513"/>
                <a:ext cx="13731876" cy="12850814"/>
              </a:xfrm>
              <a:custGeom>
                <a:avLst/>
                <a:gdLst>
                  <a:gd name="T0" fmla="*/ 2886 w 3658"/>
                  <a:gd name="T1" fmla="*/ 1101 h 3424"/>
                  <a:gd name="T2" fmla="*/ 2504 w 3658"/>
                  <a:gd name="T3" fmla="*/ 43 h 3424"/>
                  <a:gd name="T4" fmla="*/ 1842 w 3658"/>
                  <a:gd name="T5" fmla="*/ 504 h 3424"/>
                  <a:gd name="T6" fmla="*/ 743 w 3658"/>
                  <a:gd name="T7" fmla="*/ 1139 h 3424"/>
                  <a:gd name="T8" fmla="*/ 724 w 3658"/>
                  <a:gd name="T9" fmla="*/ 2600 h 3424"/>
                  <a:gd name="T10" fmla="*/ 1843 w 3658"/>
                  <a:gd name="T11" fmla="*/ 2977 h 3424"/>
                  <a:gd name="T12" fmla="*/ 3100 w 3658"/>
                  <a:gd name="T13" fmla="*/ 2787 h 3424"/>
                  <a:gd name="T14" fmla="*/ 2885 w 3658"/>
                  <a:gd name="T15" fmla="*/ 2375 h 3424"/>
                  <a:gd name="T16" fmla="*/ 2185 w 3658"/>
                  <a:gd name="T17" fmla="*/ 423 h 3424"/>
                  <a:gd name="T18" fmla="*/ 2717 w 3658"/>
                  <a:gd name="T19" fmla="*/ 597 h 3424"/>
                  <a:gd name="T20" fmla="*/ 2316 w 3658"/>
                  <a:gd name="T21" fmla="*/ 997 h 3424"/>
                  <a:gd name="T22" fmla="*/ 1920 w 3658"/>
                  <a:gd name="T23" fmla="*/ 553 h 3424"/>
                  <a:gd name="T24" fmla="*/ 968 w 3658"/>
                  <a:gd name="T25" fmla="*/ 1887 h 3424"/>
                  <a:gd name="T26" fmla="*/ 1269 w 3658"/>
                  <a:gd name="T27" fmla="*/ 2408 h 3424"/>
                  <a:gd name="T28" fmla="*/ 946 w 3658"/>
                  <a:gd name="T29" fmla="*/ 2048 h 3424"/>
                  <a:gd name="T30" fmla="*/ 880 w 3658"/>
                  <a:gd name="T31" fmla="*/ 1173 h 3424"/>
                  <a:gd name="T32" fmla="*/ 1024 w 3658"/>
                  <a:gd name="T33" fmla="*/ 1597 h 3424"/>
                  <a:gd name="T34" fmla="*/ 1054 w 3658"/>
                  <a:gd name="T35" fmla="*/ 1682 h 3424"/>
                  <a:gd name="T36" fmla="*/ 2158 w 3658"/>
                  <a:gd name="T37" fmla="*/ 1044 h 3424"/>
                  <a:gd name="T38" fmla="*/ 2594 w 3658"/>
                  <a:gd name="T39" fmla="*/ 1799 h 3424"/>
                  <a:gd name="T40" fmla="*/ 1490 w 3658"/>
                  <a:gd name="T41" fmla="*/ 2436 h 3424"/>
                  <a:gd name="T42" fmla="*/ 2348 w 3658"/>
                  <a:gd name="T43" fmla="*/ 2361 h 3424"/>
                  <a:gd name="T44" fmla="*/ 2787 w 3658"/>
                  <a:gd name="T45" fmla="*/ 2274 h 3424"/>
                  <a:gd name="T46" fmla="*/ 2348 w 3658"/>
                  <a:gd name="T47" fmla="*/ 2361 h 3424"/>
                  <a:gd name="T48" fmla="*/ 2348 w 3658"/>
                  <a:gd name="T49" fmla="*/ 1120 h 3424"/>
                  <a:gd name="T50" fmla="*/ 2786 w 3658"/>
                  <a:gd name="T51" fmla="*/ 1212 h 3424"/>
                  <a:gd name="T52" fmla="*/ 2125 w 3658"/>
                  <a:gd name="T53" fmla="*/ 926 h 3424"/>
                  <a:gd name="T54" fmla="*/ 1523 w 3658"/>
                  <a:gd name="T55" fmla="*/ 926 h 3424"/>
                  <a:gd name="T56" fmla="*/ 1727 w 3658"/>
                  <a:gd name="T57" fmla="*/ 553 h 3424"/>
                  <a:gd name="T58" fmla="*/ 1331 w 3658"/>
                  <a:gd name="T59" fmla="*/ 996 h 3424"/>
                  <a:gd name="T60" fmla="*/ 1727 w 3658"/>
                  <a:gd name="T61" fmla="*/ 553 h 3424"/>
                  <a:gd name="T62" fmla="*/ 747 w 3658"/>
                  <a:gd name="T63" fmla="*/ 1230 h 3424"/>
                  <a:gd name="T64" fmla="*/ 933 w 3658"/>
                  <a:gd name="T65" fmla="*/ 1795 h 3424"/>
                  <a:gd name="T66" fmla="*/ 587 w 3658"/>
                  <a:gd name="T67" fmla="*/ 2119 h 3424"/>
                  <a:gd name="T68" fmla="*/ 874 w 3658"/>
                  <a:gd name="T69" fmla="*/ 2606 h 3424"/>
                  <a:gd name="T70" fmla="*/ 1331 w 3658"/>
                  <a:gd name="T71" fmla="*/ 2484 h 3424"/>
                  <a:gd name="T72" fmla="*/ 1727 w 3658"/>
                  <a:gd name="T73" fmla="*/ 2928 h 3424"/>
                  <a:gd name="T74" fmla="*/ 1548 w 3658"/>
                  <a:gd name="T75" fmla="*/ 2505 h 3424"/>
                  <a:gd name="T76" fmla="*/ 1843 w 3658"/>
                  <a:gd name="T77" fmla="*/ 2841 h 3424"/>
                  <a:gd name="T78" fmla="*/ 2574 w 3658"/>
                  <a:gd name="T79" fmla="*/ 2979 h 3424"/>
                  <a:gd name="T80" fmla="*/ 1917 w 3658"/>
                  <a:gd name="T81" fmla="*/ 2880 h 3424"/>
                  <a:gd name="T82" fmla="*/ 2764 w 3658"/>
                  <a:gd name="T83" fmla="*/ 2391 h 3424"/>
                  <a:gd name="T84" fmla="*/ 2777 w 3658"/>
                  <a:gd name="T85" fmla="*/ 2489 h 3424"/>
                  <a:gd name="T86" fmla="*/ 2714 w 3658"/>
                  <a:gd name="T87" fmla="*/ 1686 h 3424"/>
                  <a:gd name="T88" fmla="*/ 2901 w 3658"/>
                  <a:gd name="T89" fmla="*/ 2250 h 3424"/>
                  <a:gd name="T90" fmla="*/ 2857 w 3658"/>
                  <a:gd name="T91" fmla="*/ 2230 h 34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3658" h="3424">
                    <a:moveTo>
                      <a:pt x="2904" y="2342"/>
                    </a:moveTo>
                    <a:cubicBezTo>
                      <a:pt x="3657" y="2045"/>
                      <a:pt x="3658" y="1439"/>
                      <a:pt x="2908" y="1141"/>
                    </a:cubicBezTo>
                    <a:cubicBezTo>
                      <a:pt x="2892" y="1134"/>
                      <a:pt x="2883" y="1118"/>
                      <a:pt x="2886" y="1101"/>
                    </a:cubicBezTo>
                    <a:cubicBezTo>
                      <a:pt x="2927" y="819"/>
                      <a:pt x="2888" y="599"/>
                      <a:pt x="2793" y="455"/>
                    </a:cubicBezTo>
                    <a:cubicBezTo>
                      <a:pt x="2787" y="447"/>
                      <a:pt x="2786" y="438"/>
                      <a:pt x="2789" y="429"/>
                    </a:cubicBezTo>
                    <a:cubicBezTo>
                      <a:pt x="2847" y="241"/>
                      <a:pt x="2707" y="43"/>
                      <a:pt x="2504" y="43"/>
                    </a:cubicBezTo>
                    <a:cubicBezTo>
                      <a:pt x="2360" y="43"/>
                      <a:pt x="2241" y="144"/>
                      <a:pt x="2212" y="278"/>
                    </a:cubicBezTo>
                    <a:cubicBezTo>
                      <a:pt x="2209" y="289"/>
                      <a:pt x="2202" y="297"/>
                      <a:pt x="2192" y="301"/>
                    </a:cubicBezTo>
                    <a:cubicBezTo>
                      <a:pt x="2082" y="341"/>
                      <a:pt x="1964" y="407"/>
                      <a:pt x="1842" y="504"/>
                    </a:cubicBezTo>
                    <a:cubicBezTo>
                      <a:pt x="1831" y="513"/>
                      <a:pt x="1815" y="513"/>
                      <a:pt x="1804" y="504"/>
                    </a:cubicBezTo>
                    <a:cubicBezTo>
                      <a:pt x="1170" y="0"/>
                      <a:pt x="643" y="304"/>
                      <a:pt x="762" y="1106"/>
                    </a:cubicBezTo>
                    <a:cubicBezTo>
                      <a:pt x="765" y="1120"/>
                      <a:pt x="757" y="1134"/>
                      <a:pt x="743" y="1139"/>
                    </a:cubicBezTo>
                    <a:cubicBezTo>
                      <a:pt x="79" y="1401"/>
                      <a:pt x="0" y="1904"/>
                      <a:pt x="506" y="2223"/>
                    </a:cubicBezTo>
                    <a:cubicBezTo>
                      <a:pt x="517" y="2230"/>
                      <a:pt x="522" y="2242"/>
                      <a:pt x="520" y="2255"/>
                    </a:cubicBezTo>
                    <a:cubicBezTo>
                      <a:pt x="490" y="2404"/>
                      <a:pt x="578" y="2555"/>
                      <a:pt x="724" y="2600"/>
                    </a:cubicBezTo>
                    <a:cubicBezTo>
                      <a:pt x="737" y="2604"/>
                      <a:pt x="746" y="2615"/>
                      <a:pt x="746" y="2628"/>
                    </a:cubicBezTo>
                    <a:cubicBezTo>
                      <a:pt x="764" y="3236"/>
                      <a:pt x="1242" y="3424"/>
                      <a:pt x="1805" y="2977"/>
                    </a:cubicBezTo>
                    <a:cubicBezTo>
                      <a:pt x="1816" y="2968"/>
                      <a:pt x="1832" y="2968"/>
                      <a:pt x="1843" y="2977"/>
                    </a:cubicBezTo>
                    <a:cubicBezTo>
                      <a:pt x="2214" y="3271"/>
                      <a:pt x="2548" y="3290"/>
                      <a:pt x="2738" y="3094"/>
                    </a:cubicBezTo>
                    <a:cubicBezTo>
                      <a:pt x="2746" y="3086"/>
                      <a:pt x="2756" y="3082"/>
                      <a:pt x="2768" y="3083"/>
                    </a:cubicBezTo>
                    <a:cubicBezTo>
                      <a:pt x="2943" y="3103"/>
                      <a:pt x="3100" y="2967"/>
                      <a:pt x="3100" y="2787"/>
                    </a:cubicBezTo>
                    <a:cubicBezTo>
                      <a:pt x="3100" y="2663"/>
                      <a:pt x="3024" y="2556"/>
                      <a:pt x="2917" y="2511"/>
                    </a:cubicBezTo>
                    <a:cubicBezTo>
                      <a:pt x="2905" y="2507"/>
                      <a:pt x="2899" y="2497"/>
                      <a:pt x="2898" y="2485"/>
                    </a:cubicBezTo>
                    <a:cubicBezTo>
                      <a:pt x="2895" y="2450"/>
                      <a:pt x="2891" y="2413"/>
                      <a:pt x="2885" y="2375"/>
                    </a:cubicBezTo>
                    <a:cubicBezTo>
                      <a:pt x="2883" y="2361"/>
                      <a:pt x="2891" y="2347"/>
                      <a:pt x="2904" y="2342"/>
                    </a:cubicBezTo>
                    <a:close/>
                    <a:moveTo>
                      <a:pt x="1920" y="553"/>
                    </a:moveTo>
                    <a:cubicBezTo>
                      <a:pt x="2012" y="491"/>
                      <a:pt x="2101" y="448"/>
                      <a:pt x="2185" y="423"/>
                    </a:cubicBezTo>
                    <a:cubicBezTo>
                      <a:pt x="2200" y="418"/>
                      <a:pt x="2217" y="427"/>
                      <a:pt x="2222" y="442"/>
                    </a:cubicBezTo>
                    <a:cubicBezTo>
                      <a:pt x="2288" y="627"/>
                      <a:pt x="2514" y="697"/>
                      <a:pt x="2673" y="587"/>
                    </a:cubicBezTo>
                    <a:cubicBezTo>
                      <a:pt x="2688" y="577"/>
                      <a:pt x="2707" y="581"/>
                      <a:pt x="2717" y="597"/>
                    </a:cubicBezTo>
                    <a:cubicBezTo>
                      <a:pt x="2783" y="708"/>
                      <a:pt x="2816" y="863"/>
                      <a:pt x="2804" y="1055"/>
                    </a:cubicBezTo>
                    <a:cubicBezTo>
                      <a:pt x="2803" y="1079"/>
                      <a:pt x="2780" y="1095"/>
                      <a:pt x="2757" y="1088"/>
                    </a:cubicBezTo>
                    <a:cubicBezTo>
                      <a:pt x="2628" y="1048"/>
                      <a:pt x="2481" y="1018"/>
                      <a:pt x="2316" y="997"/>
                    </a:cubicBezTo>
                    <a:cubicBezTo>
                      <a:pt x="2277" y="992"/>
                      <a:pt x="2245" y="973"/>
                      <a:pt x="2221" y="942"/>
                    </a:cubicBezTo>
                    <a:cubicBezTo>
                      <a:pt x="2119" y="807"/>
                      <a:pt x="2017" y="694"/>
                      <a:pt x="1917" y="601"/>
                    </a:cubicBezTo>
                    <a:cubicBezTo>
                      <a:pt x="1902" y="587"/>
                      <a:pt x="1904" y="564"/>
                      <a:pt x="1920" y="553"/>
                    </a:cubicBezTo>
                    <a:close/>
                    <a:moveTo>
                      <a:pt x="946" y="2048"/>
                    </a:moveTo>
                    <a:cubicBezTo>
                      <a:pt x="930" y="2039"/>
                      <a:pt x="922" y="2021"/>
                      <a:pt x="927" y="2004"/>
                    </a:cubicBezTo>
                    <a:cubicBezTo>
                      <a:pt x="940" y="1965"/>
                      <a:pt x="953" y="1927"/>
                      <a:pt x="968" y="1887"/>
                    </a:cubicBezTo>
                    <a:cubicBezTo>
                      <a:pt x="977" y="1862"/>
                      <a:pt x="1012" y="1860"/>
                      <a:pt x="1024" y="1884"/>
                    </a:cubicBezTo>
                    <a:cubicBezTo>
                      <a:pt x="1105" y="2048"/>
                      <a:pt x="1198" y="2209"/>
                      <a:pt x="1300" y="2361"/>
                    </a:cubicBezTo>
                    <a:cubicBezTo>
                      <a:pt x="1314" y="2383"/>
                      <a:pt x="1296" y="2413"/>
                      <a:pt x="1269" y="2408"/>
                    </a:cubicBezTo>
                    <a:cubicBezTo>
                      <a:pt x="1222" y="2400"/>
                      <a:pt x="1176" y="2391"/>
                      <a:pt x="1133" y="2382"/>
                    </a:cubicBezTo>
                    <a:cubicBezTo>
                      <a:pt x="1117" y="2378"/>
                      <a:pt x="1107" y="2364"/>
                      <a:pt x="1109" y="2348"/>
                    </a:cubicBezTo>
                    <a:cubicBezTo>
                      <a:pt x="1123" y="2224"/>
                      <a:pt x="1058" y="2104"/>
                      <a:pt x="946" y="2048"/>
                    </a:cubicBezTo>
                    <a:close/>
                    <a:moveTo>
                      <a:pt x="968" y="1594"/>
                    </a:moveTo>
                    <a:cubicBezTo>
                      <a:pt x="916" y="1455"/>
                      <a:pt x="881" y="1325"/>
                      <a:pt x="861" y="1207"/>
                    </a:cubicBezTo>
                    <a:cubicBezTo>
                      <a:pt x="858" y="1192"/>
                      <a:pt x="866" y="1178"/>
                      <a:pt x="880" y="1173"/>
                    </a:cubicBezTo>
                    <a:cubicBezTo>
                      <a:pt x="993" y="1131"/>
                      <a:pt x="1122" y="1097"/>
                      <a:pt x="1269" y="1072"/>
                    </a:cubicBezTo>
                    <a:cubicBezTo>
                      <a:pt x="1296" y="1068"/>
                      <a:pt x="1315" y="1097"/>
                      <a:pt x="1300" y="1120"/>
                    </a:cubicBezTo>
                    <a:cubicBezTo>
                      <a:pt x="1198" y="1272"/>
                      <a:pt x="1105" y="1433"/>
                      <a:pt x="1024" y="1597"/>
                    </a:cubicBezTo>
                    <a:cubicBezTo>
                      <a:pt x="1012" y="1621"/>
                      <a:pt x="977" y="1619"/>
                      <a:pt x="968" y="1594"/>
                    </a:cubicBezTo>
                    <a:close/>
                    <a:moveTo>
                      <a:pt x="1054" y="1799"/>
                    </a:moveTo>
                    <a:cubicBezTo>
                      <a:pt x="1036" y="1761"/>
                      <a:pt x="1036" y="1721"/>
                      <a:pt x="1054" y="1682"/>
                    </a:cubicBezTo>
                    <a:cubicBezTo>
                      <a:pt x="1146" y="1481"/>
                      <a:pt x="1261" y="1283"/>
                      <a:pt x="1388" y="1103"/>
                    </a:cubicBezTo>
                    <a:cubicBezTo>
                      <a:pt x="1413" y="1068"/>
                      <a:pt x="1448" y="1048"/>
                      <a:pt x="1490" y="1044"/>
                    </a:cubicBezTo>
                    <a:cubicBezTo>
                      <a:pt x="1709" y="1024"/>
                      <a:pt x="1939" y="1024"/>
                      <a:pt x="2158" y="1044"/>
                    </a:cubicBezTo>
                    <a:cubicBezTo>
                      <a:pt x="2200" y="1048"/>
                      <a:pt x="2235" y="1068"/>
                      <a:pt x="2260" y="1103"/>
                    </a:cubicBezTo>
                    <a:cubicBezTo>
                      <a:pt x="2387" y="1283"/>
                      <a:pt x="2502" y="1481"/>
                      <a:pt x="2594" y="1681"/>
                    </a:cubicBezTo>
                    <a:cubicBezTo>
                      <a:pt x="2612" y="1720"/>
                      <a:pt x="2611" y="1760"/>
                      <a:pt x="2594" y="1799"/>
                    </a:cubicBezTo>
                    <a:cubicBezTo>
                      <a:pt x="2502" y="1999"/>
                      <a:pt x="2387" y="2198"/>
                      <a:pt x="2260" y="2378"/>
                    </a:cubicBezTo>
                    <a:cubicBezTo>
                      <a:pt x="2235" y="2413"/>
                      <a:pt x="2200" y="2433"/>
                      <a:pt x="2157" y="2437"/>
                    </a:cubicBezTo>
                    <a:cubicBezTo>
                      <a:pt x="1938" y="2457"/>
                      <a:pt x="1709" y="2457"/>
                      <a:pt x="1490" y="2436"/>
                    </a:cubicBezTo>
                    <a:cubicBezTo>
                      <a:pt x="1447" y="2433"/>
                      <a:pt x="1412" y="2412"/>
                      <a:pt x="1388" y="2377"/>
                    </a:cubicBezTo>
                    <a:cubicBezTo>
                      <a:pt x="1261" y="2198"/>
                      <a:pt x="1146" y="1999"/>
                      <a:pt x="1054" y="1799"/>
                    </a:cubicBezTo>
                    <a:close/>
                    <a:moveTo>
                      <a:pt x="2348" y="2361"/>
                    </a:moveTo>
                    <a:cubicBezTo>
                      <a:pt x="2450" y="2209"/>
                      <a:pt x="2543" y="2048"/>
                      <a:pt x="2623" y="1884"/>
                    </a:cubicBezTo>
                    <a:cubicBezTo>
                      <a:pt x="2635" y="1860"/>
                      <a:pt x="2670" y="1861"/>
                      <a:pt x="2680" y="1887"/>
                    </a:cubicBezTo>
                    <a:cubicBezTo>
                      <a:pt x="2732" y="2026"/>
                      <a:pt x="2767" y="2156"/>
                      <a:pt x="2787" y="2274"/>
                    </a:cubicBezTo>
                    <a:cubicBezTo>
                      <a:pt x="2789" y="2289"/>
                      <a:pt x="2781" y="2302"/>
                      <a:pt x="2767" y="2308"/>
                    </a:cubicBezTo>
                    <a:cubicBezTo>
                      <a:pt x="2655" y="2350"/>
                      <a:pt x="2525" y="2384"/>
                      <a:pt x="2378" y="2409"/>
                    </a:cubicBezTo>
                    <a:cubicBezTo>
                      <a:pt x="2352" y="2413"/>
                      <a:pt x="2333" y="2384"/>
                      <a:pt x="2348" y="2361"/>
                    </a:cubicBezTo>
                    <a:close/>
                    <a:moveTo>
                      <a:pt x="2680" y="1594"/>
                    </a:moveTo>
                    <a:cubicBezTo>
                      <a:pt x="2670" y="1619"/>
                      <a:pt x="2635" y="1621"/>
                      <a:pt x="2623" y="1597"/>
                    </a:cubicBezTo>
                    <a:cubicBezTo>
                      <a:pt x="2543" y="1433"/>
                      <a:pt x="2450" y="1272"/>
                      <a:pt x="2348" y="1120"/>
                    </a:cubicBezTo>
                    <a:cubicBezTo>
                      <a:pt x="2333" y="1098"/>
                      <a:pt x="2352" y="1068"/>
                      <a:pt x="2378" y="1073"/>
                    </a:cubicBezTo>
                    <a:cubicBezTo>
                      <a:pt x="2523" y="1097"/>
                      <a:pt x="2651" y="1131"/>
                      <a:pt x="2762" y="1172"/>
                    </a:cubicBezTo>
                    <a:cubicBezTo>
                      <a:pt x="2779" y="1178"/>
                      <a:pt x="2789" y="1195"/>
                      <a:pt x="2786" y="1212"/>
                    </a:cubicBezTo>
                    <a:cubicBezTo>
                      <a:pt x="2766" y="1329"/>
                      <a:pt x="2731" y="1457"/>
                      <a:pt x="2680" y="1594"/>
                    </a:cubicBezTo>
                    <a:close/>
                    <a:moveTo>
                      <a:pt x="1843" y="640"/>
                    </a:moveTo>
                    <a:cubicBezTo>
                      <a:pt x="1935" y="716"/>
                      <a:pt x="2030" y="811"/>
                      <a:pt x="2125" y="926"/>
                    </a:cubicBezTo>
                    <a:cubicBezTo>
                      <a:pt x="2142" y="947"/>
                      <a:pt x="2126" y="978"/>
                      <a:pt x="2099" y="976"/>
                    </a:cubicBezTo>
                    <a:cubicBezTo>
                      <a:pt x="1917" y="964"/>
                      <a:pt x="1731" y="964"/>
                      <a:pt x="1548" y="976"/>
                    </a:cubicBezTo>
                    <a:cubicBezTo>
                      <a:pt x="1522" y="978"/>
                      <a:pt x="1506" y="946"/>
                      <a:pt x="1523" y="926"/>
                    </a:cubicBezTo>
                    <a:cubicBezTo>
                      <a:pt x="1617" y="811"/>
                      <a:pt x="1712" y="716"/>
                      <a:pt x="1804" y="640"/>
                    </a:cubicBezTo>
                    <a:cubicBezTo>
                      <a:pt x="1815" y="631"/>
                      <a:pt x="1832" y="630"/>
                      <a:pt x="1843" y="640"/>
                    </a:cubicBezTo>
                    <a:close/>
                    <a:moveTo>
                      <a:pt x="1727" y="553"/>
                    </a:moveTo>
                    <a:cubicBezTo>
                      <a:pt x="1743" y="564"/>
                      <a:pt x="1745" y="587"/>
                      <a:pt x="1730" y="601"/>
                    </a:cubicBezTo>
                    <a:cubicBezTo>
                      <a:pt x="1630" y="694"/>
                      <a:pt x="1528" y="807"/>
                      <a:pt x="1426" y="942"/>
                    </a:cubicBezTo>
                    <a:cubicBezTo>
                      <a:pt x="1402" y="973"/>
                      <a:pt x="1370" y="992"/>
                      <a:pt x="1331" y="996"/>
                    </a:cubicBezTo>
                    <a:cubicBezTo>
                      <a:pt x="1164" y="1018"/>
                      <a:pt x="1014" y="1050"/>
                      <a:pt x="883" y="1090"/>
                    </a:cubicBezTo>
                    <a:cubicBezTo>
                      <a:pt x="864" y="1096"/>
                      <a:pt x="845" y="1082"/>
                      <a:pt x="844" y="1063"/>
                    </a:cubicBezTo>
                    <a:cubicBezTo>
                      <a:pt x="801" y="449"/>
                      <a:pt x="1216" y="209"/>
                      <a:pt x="1727" y="553"/>
                    </a:cubicBezTo>
                    <a:close/>
                    <a:moveTo>
                      <a:pt x="587" y="2119"/>
                    </a:moveTo>
                    <a:cubicBezTo>
                      <a:pt x="576" y="2132"/>
                      <a:pt x="557" y="2134"/>
                      <a:pt x="544" y="2123"/>
                    </a:cubicBezTo>
                    <a:cubicBezTo>
                      <a:pt x="205" y="1847"/>
                      <a:pt x="273" y="1462"/>
                      <a:pt x="747" y="1230"/>
                    </a:cubicBezTo>
                    <a:cubicBezTo>
                      <a:pt x="765" y="1222"/>
                      <a:pt x="786" y="1232"/>
                      <a:pt x="790" y="1251"/>
                    </a:cubicBezTo>
                    <a:cubicBezTo>
                      <a:pt x="821" y="1385"/>
                      <a:pt x="868" y="1530"/>
                      <a:pt x="933" y="1686"/>
                    </a:cubicBezTo>
                    <a:cubicBezTo>
                      <a:pt x="949" y="1722"/>
                      <a:pt x="949" y="1759"/>
                      <a:pt x="933" y="1795"/>
                    </a:cubicBezTo>
                    <a:cubicBezTo>
                      <a:pt x="905" y="1863"/>
                      <a:pt x="880" y="1928"/>
                      <a:pt x="859" y="1991"/>
                    </a:cubicBezTo>
                    <a:cubicBezTo>
                      <a:pt x="853" y="2007"/>
                      <a:pt x="839" y="2017"/>
                      <a:pt x="823" y="2016"/>
                    </a:cubicBezTo>
                    <a:cubicBezTo>
                      <a:pt x="732" y="2013"/>
                      <a:pt x="646" y="2051"/>
                      <a:pt x="587" y="2119"/>
                    </a:cubicBezTo>
                    <a:close/>
                    <a:moveTo>
                      <a:pt x="1727" y="2928"/>
                    </a:moveTo>
                    <a:cubicBezTo>
                      <a:pt x="1283" y="3226"/>
                      <a:pt x="912" y="3085"/>
                      <a:pt x="850" y="2641"/>
                    </a:cubicBezTo>
                    <a:cubicBezTo>
                      <a:pt x="848" y="2625"/>
                      <a:pt x="858" y="2610"/>
                      <a:pt x="874" y="2606"/>
                    </a:cubicBezTo>
                    <a:cubicBezTo>
                      <a:pt x="959" y="2589"/>
                      <a:pt x="1030" y="2535"/>
                      <a:pt x="1072" y="2462"/>
                    </a:cubicBezTo>
                    <a:cubicBezTo>
                      <a:pt x="1079" y="2450"/>
                      <a:pt x="1091" y="2444"/>
                      <a:pt x="1105" y="2447"/>
                    </a:cubicBezTo>
                    <a:cubicBezTo>
                      <a:pt x="1176" y="2462"/>
                      <a:pt x="1252" y="2474"/>
                      <a:pt x="1331" y="2484"/>
                    </a:cubicBezTo>
                    <a:cubicBezTo>
                      <a:pt x="1370" y="2489"/>
                      <a:pt x="1402" y="2507"/>
                      <a:pt x="1426" y="2539"/>
                    </a:cubicBezTo>
                    <a:cubicBezTo>
                      <a:pt x="1528" y="2673"/>
                      <a:pt x="1630" y="2787"/>
                      <a:pt x="1731" y="2880"/>
                    </a:cubicBezTo>
                    <a:cubicBezTo>
                      <a:pt x="1745" y="2894"/>
                      <a:pt x="1744" y="2917"/>
                      <a:pt x="1727" y="2928"/>
                    </a:cubicBezTo>
                    <a:close/>
                    <a:moveTo>
                      <a:pt x="1804" y="2841"/>
                    </a:moveTo>
                    <a:cubicBezTo>
                      <a:pt x="1712" y="2764"/>
                      <a:pt x="1617" y="2669"/>
                      <a:pt x="1523" y="2555"/>
                    </a:cubicBezTo>
                    <a:cubicBezTo>
                      <a:pt x="1505" y="2534"/>
                      <a:pt x="1522" y="2503"/>
                      <a:pt x="1548" y="2505"/>
                    </a:cubicBezTo>
                    <a:cubicBezTo>
                      <a:pt x="1731" y="2517"/>
                      <a:pt x="1917" y="2517"/>
                      <a:pt x="2099" y="2505"/>
                    </a:cubicBezTo>
                    <a:cubicBezTo>
                      <a:pt x="2126" y="2503"/>
                      <a:pt x="2142" y="2534"/>
                      <a:pt x="2125" y="2555"/>
                    </a:cubicBezTo>
                    <a:cubicBezTo>
                      <a:pt x="2030" y="2669"/>
                      <a:pt x="1936" y="2765"/>
                      <a:pt x="1843" y="2841"/>
                    </a:cubicBezTo>
                    <a:cubicBezTo>
                      <a:pt x="1832" y="2850"/>
                      <a:pt x="1816" y="2850"/>
                      <a:pt x="1804" y="2841"/>
                    </a:cubicBezTo>
                    <a:close/>
                    <a:moveTo>
                      <a:pt x="2777" y="2489"/>
                    </a:moveTo>
                    <a:cubicBezTo>
                      <a:pt x="2534" y="2507"/>
                      <a:pt x="2420" y="2799"/>
                      <a:pt x="2574" y="2979"/>
                    </a:cubicBezTo>
                    <a:cubicBezTo>
                      <a:pt x="2589" y="2997"/>
                      <a:pt x="2584" y="3024"/>
                      <a:pt x="2563" y="3036"/>
                    </a:cubicBezTo>
                    <a:cubicBezTo>
                      <a:pt x="2402" y="3125"/>
                      <a:pt x="2173" y="3098"/>
                      <a:pt x="1921" y="2928"/>
                    </a:cubicBezTo>
                    <a:cubicBezTo>
                      <a:pt x="1904" y="2917"/>
                      <a:pt x="1902" y="2894"/>
                      <a:pt x="1917" y="2880"/>
                    </a:cubicBezTo>
                    <a:cubicBezTo>
                      <a:pt x="2017" y="2787"/>
                      <a:pt x="2119" y="2673"/>
                      <a:pt x="2221" y="2539"/>
                    </a:cubicBezTo>
                    <a:cubicBezTo>
                      <a:pt x="2245" y="2507"/>
                      <a:pt x="2277" y="2489"/>
                      <a:pt x="2316" y="2484"/>
                    </a:cubicBezTo>
                    <a:cubicBezTo>
                      <a:pt x="2484" y="2463"/>
                      <a:pt x="2633" y="2431"/>
                      <a:pt x="2764" y="2391"/>
                    </a:cubicBezTo>
                    <a:cubicBezTo>
                      <a:pt x="2783" y="2385"/>
                      <a:pt x="2802" y="2398"/>
                      <a:pt x="2804" y="2418"/>
                    </a:cubicBezTo>
                    <a:cubicBezTo>
                      <a:pt x="2805" y="2432"/>
                      <a:pt x="2805" y="2445"/>
                      <a:pt x="2806" y="2458"/>
                    </a:cubicBezTo>
                    <a:cubicBezTo>
                      <a:pt x="2807" y="2474"/>
                      <a:pt x="2794" y="2488"/>
                      <a:pt x="2777" y="2489"/>
                    </a:cubicBezTo>
                    <a:close/>
                    <a:moveTo>
                      <a:pt x="2857" y="2230"/>
                    </a:moveTo>
                    <a:cubicBezTo>
                      <a:pt x="2826" y="2096"/>
                      <a:pt x="2780" y="1951"/>
                      <a:pt x="2714" y="1795"/>
                    </a:cubicBezTo>
                    <a:cubicBezTo>
                      <a:pt x="2699" y="1758"/>
                      <a:pt x="2699" y="1722"/>
                      <a:pt x="2714" y="1686"/>
                    </a:cubicBezTo>
                    <a:cubicBezTo>
                      <a:pt x="2778" y="1533"/>
                      <a:pt x="2825" y="1390"/>
                      <a:pt x="2855" y="1259"/>
                    </a:cubicBezTo>
                    <a:cubicBezTo>
                      <a:pt x="2861" y="1235"/>
                      <a:pt x="2886" y="1223"/>
                      <a:pt x="2908" y="1234"/>
                    </a:cubicBezTo>
                    <a:cubicBezTo>
                      <a:pt x="3454" y="1505"/>
                      <a:pt x="3451" y="1981"/>
                      <a:pt x="2901" y="2250"/>
                    </a:cubicBezTo>
                    <a:cubicBezTo>
                      <a:pt x="2883" y="2259"/>
                      <a:pt x="2862" y="2249"/>
                      <a:pt x="2857" y="2230"/>
                    </a:cubicBezTo>
                    <a:close/>
                    <a:moveTo>
                      <a:pt x="2857" y="2230"/>
                    </a:moveTo>
                    <a:cubicBezTo>
                      <a:pt x="2857" y="2230"/>
                      <a:pt x="2857" y="2230"/>
                      <a:pt x="2857" y="223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" name="Freeform 6"/>
              <p:cNvSpPr>
                <a:spLocks noEditPoints="1"/>
              </p:cNvSpPr>
              <p:nvPr/>
            </p:nvSpPr>
            <p:spPr bwMode="auto">
              <a:xfrm>
                <a:off x="4322762" y="1593850"/>
                <a:ext cx="3486150" cy="3486150"/>
              </a:xfrm>
              <a:custGeom>
                <a:avLst/>
                <a:gdLst>
                  <a:gd name="T0" fmla="*/ 464 w 929"/>
                  <a:gd name="T1" fmla="*/ 929 h 929"/>
                  <a:gd name="T2" fmla="*/ 929 w 929"/>
                  <a:gd name="T3" fmla="*/ 465 h 929"/>
                  <a:gd name="T4" fmla="*/ 464 w 929"/>
                  <a:gd name="T5" fmla="*/ 0 h 929"/>
                  <a:gd name="T6" fmla="*/ 0 w 929"/>
                  <a:gd name="T7" fmla="*/ 465 h 929"/>
                  <a:gd name="T8" fmla="*/ 464 w 929"/>
                  <a:gd name="T9" fmla="*/ 929 h 929"/>
                  <a:gd name="T10" fmla="*/ 464 w 929"/>
                  <a:gd name="T11" fmla="*/ 929 h 929"/>
                  <a:gd name="T12" fmla="*/ 464 w 929"/>
                  <a:gd name="T13" fmla="*/ 929 h 9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29" h="929">
                    <a:moveTo>
                      <a:pt x="464" y="929"/>
                    </a:moveTo>
                    <a:cubicBezTo>
                      <a:pt x="721" y="929"/>
                      <a:pt x="929" y="721"/>
                      <a:pt x="929" y="465"/>
                    </a:cubicBezTo>
                    <a:cubicBezTo>
                      <a:pt x="929" y="208"/>
                      <a:pt x="721" y="0"/>
                      <a:pt x="464" y="0"/>
                    </a:cubicBezTo>
                    <a:cubicBezTo>
                      <a:pt x="208" y="0"/>
                      <a:pt x="0" y="208"/>
                      <a:pt x="0" y="465"/>
                    </a:cubicBezTo>
                    <a:cubicBezTo>
                      <a:pt x="0" y="721"/>
                      <a:pt x="208" y="929"/>
                      <a:pt x="464" y="929"/>
                    </a:cubicBezTo>
                    <a:close/>
                    <a:moveTo>
                      <a:pt x="464" y="929"/>
                    </a:moveTo>
                    <a:cubicBezTo>
                      <a:pt x="464" y="929"/>
                      <a:pt x="464" y="929"/>
                      <a:pt x="464" y="929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sp>
        <p:nvSpPr>
          <p:cNvPr id="4" name="文本框 3"/>
          <p:cNvSpPr txBox="1"/>
          <p:nvPr/>
        </p:nvSpPr>
        <p:spPr>
          <a:xfrm>
            <a:off x="2190115" y="88836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协同过滤介绍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449580" y="2239645"/>
            <a:ext cx="5370195" cy="29997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zh-CN" altLang="en-US"/>
              <a:t>协同过滤，从字面上理解，包括协同和过滤两个操作。所谓协同就是利用群体的行为来做决策(推荐)，生物上有协同进化的说法，通过协同的作用，让群体逐步进化到更佳的状态。对于推荐系统来说，通过用户的持续协同作用，最终给用户的推荐会越来越准。而过滤，就是从可行的决策(推荐)方案(标的物)中将用户喜欢的方案(标的物)找(过滤)出来。</a:t>
            </a:r>
            <a:endParaRPr lang="zh-CN" altLang="en-US"/>
          </a:p>
        </p:txBody>
      </p:sp>
      <p:pic>
        <p:nvPicPr>
          <p:cNvPr id="6" name="图片 5" descr="短袖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41795" y="1653540"/>
            <a:ext cx="1193165" cy="1051560"/>
          </a:xfrm>
          <a:prstGeom prst="rect">
            <a:avLst/>
          </a:prstGeom>
        </p:spPr>
      </p:pic>
      <p:pic>
        <p:nvPicPr>
          <p:cNvPr id="7" name="图片 6" descr="短袖 (1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9180" y="1534160"/>
            <a:ext cx="1289685" cy="1289685"/>
          </a:xfrm>
          <a:prstGeom prst="rect">
            <a:avLst/>
          </a:prstGeom>
        </p:spPr>
      </p:pic>
      <p:pic>
        <p:nvPicPr>
          <p:cNvPr id="8" name="图片 7" descr="短袖 (2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1275" y="1772920"/>
            <a:ext cx="1144905" cy="1050925"/>
          </a:xfrm>
          <a:prstGeom prst="rect">
            <a:avLst/>
          </a:prstGeom>
        </p:spPr>
      </p:pic>
      <p:pic>
        <p:nvPicPr>
          <p:cNvPr id="9" name="图片 8" descr="人群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6720" y="4064635"/>
            <a:ext cx="1483995" cy="1483995"/>
          </a:xfrm>
          <a:prstGeom prst="rect">
            <a:avLst/>
          </a:prstGeom>
        </p:spPr>
      </p:pic>
      <p:pic>
        <p:nvPicPr>
          <p:cNvPr id="13" name="图片 12" descr="群组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66530" y="4258310"/>
            <a:ext cx="1737360" cy="1096010"/>
          </a:xfrm>
          <a:prstGeom prst="rect">
            <a:avLst/>
          </a:prstGeom>
        </p:spPr>
      </p:pic>
      <p:pic>
        <p:nvPicPr>
          <p:cNvPr id="16" name="图片 15" descr="帽子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33510" y="1724025"/>
            <a:ext cx="1405890" cy="1073150"/>
          </a:xfrm>
          <a:prstGeom prst="rect">
            <a:avLst/>
          </a:prstGeom>
        </p:spPr>
      </p:pic>
      <p:pic>
        <p:nvPicPr>
          <p:cNvPr id="18" name="图片 17" descr="帽子 (1)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67925" y="1871345"/>
            <a:ext cx="1466850" cy="952500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8260715" y="3166745"/>
            <a:ext cx="12687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“</a:t>
            </a:r>
            <a:r>
              <a:rPr lang="zh-CN" altLang="en-US"/>
              <a:t>物以类聚</a:t>
            </a:r>
            <a:r>
              <a:rPr lang="en-US" altLang="zh-CN"/>
              <a:t>”</a:t>
            </a:r>
            <a:endParaRPr lang="en-US" altLang="zh-CN"/>
          </a:p>
        </p:txBody>
      </p:sp>
      <p:sp>
        <p:nvSpPr>
          <p:cNvPr id="21" name="文本框 20"/>
          <p:cNvSpPr txBox="1"/>
          <p:nvPr/>
        </p:nvSpPr>
        <p:spPr>
          <a:xfrm>
            <a:off x="8260715" y="5878830"/>
            <a:ext cx="12776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“</a:t>
            </a:r>
            <a:r>
              <a:rPr lang="zh-CN" altLang="en-US"/>
              <a:t>人以群分</a:t>
            </a:r>
            <a:r>
              <a:rPr lang="en-US" altLang="zh-CN"/>
              <a:t>”</a:t>
            </a:r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heel spokes="8"/>
      </p:transition>
    </mc:Choice>
    <mc:Fallback>
      <p:transition spd="slow">
        <p:wheel spokes="8"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组合 47"/>
          <p:cNvGrpSpPr/>
          <p:nvPr/>
        </p:nvGrpSpPr>
        <p:grpSpPr>
          <a:xfrm>
            <a:off x="5289550" y="0"/>
            <a:ext cx="1612901" cy="382408"/>
            <a:chOff x="5594350" y="0"/>
            <a:chExt cx="1612901" cy="382408"/>
          </a:xfrm>
        </p:grpSpPr>
        <p:sp>
          <p:nvSpPr>
            <p:cNvPr id="14" name="矩形 13"/>
            <p:cNvSpPr/>
            <p:nvPr/>
          </p:nvSpPr>
          <p:spPr>
            <a:xfrm>
              <a:off x="5594350" y="0"/>
              <a:ext cx="1612901" cy="382408"/>
            </a:xfrm>
            <a:prstGeom prst="rect">
              <a:avLst/>
            </a:prstGeom>
            <a:solidFill>
              <a:srgbClr val="AB4A70"/>
            </a:solidFill>
            <a:ln>
              <a:solidFill>
                <a:srgbClr val="AB4A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 dirty="0">
                <a:solidFill>
                  <a:schemeClr val="bg1"/>
                </a:solidFill>
              </a:endParaRPr>
            </a:p>
          </p:txBody>
        </p:sp>
        <p:grpSp>
          <p:nvGrpSpPr>
            <p:cNvPr id="17" name="组合 16"/>
            <p:cNvGrpSpPr/>
            <p:nvPr/>
          </p:nvGrpSpPr>
          <p:grpSpPr>
            <a:xfrm>
              <a:off x="5594350" y="13592"/>
              <a:ext cx="1612901" cy="368300"/>
              <a:chOff x="4991099" y="55916"/>
              <a:chExt cx="1612901" cy="368300"/>
            </a:xfrm>
          </p:grpSpPr>
          <p:sp>
            <p:nvSpPr>
              <p:cNvPr id="12" name="矩形 11"/>
              <p:cNvSpPr/>
              <p:nvPr/>
            </p:nvSpPr>
            <p:spPr>
              <a:xfrm>
                <a:off x="5521023" y="71474"/>
                <a:ext cx="1082977" cy="337185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r>
                  <a:rPr lang="zh-CN" altLang="en-US" sz="1600" dirty="0" smtClean="0">
                    <a:solidFill>
                      <a:schemeClr val="bg1"/>
                    </a:solidFill>
                    <a:latin typeface="+mj-ea"/>
                    <a:ea typeface="+mj-ea"/>
                    <a:cs typeface="微软雅黑" panose="020B0503020204020204" pitchFamily="34" charset="-122"/>
                  </a:rPr>
                  <a:t>作品概述</a:t>
                </a:r>
                <a:endParaRPr lang="en-US" altLang="zh-CN" sz="1600" dirty="0" smtClean="0">
                  <a:solidFill>
                    <a:schemeClr val="bg1"/>
                  </a:solidFill>
                  <a:latin typeface="+mj-ea"/>
                  <a:ea typeface="+mj-ea"/>
                  <a:cs typeface="微软雅黑" panose="020B0503020204020204" pitchFamily="34" charset="-122"/>
                </a:endParaRPr>
              </a:p>
            </p:txBody>
          </p:sp>
          <p:sp>
            <p:nvSpPr>
              <p:cNvPr id="10" name="矩形 9"/>
              <p:cNvSpPr/>
              <p:nvPr/>
            </p:nvSpPr>
            <p:spPr>
              <a:xfrm>
                <a:off x="4991099" y="55916"/>
                <a:ext cx="471535" cy="368300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algn="ctr"/>
                <a:r>
                  <a:rPr lang="en-US" altLang="zh-CN" dirty="0" smtClean="0">
                    <a:solidFill>
                      <a:schemeClr val="bg1"/>
                    </a:solidFill>
                    <a:latin typeface="+mj-ea"/>
                    <a:ea typeface="+mj-ea"/>
                    <a:cs typeface="微软雅黑" panose="020B0503020204020204" pitchFamily="34" charset="-122"/>
                  </a:rPr>
                  <a:t>02</a:t>
                </a:r>
                <a:endParaRPr lang="en-US" altLang="zh-CN" dirty="0">
                  <a:solidFill>
                    <a:schemeClr val="bg1"/>
                  </a:solidFill>
                  <a:latin typeface="+mj-ea"/>
                  <a:ea typeface="+mj-ea"/>
                  <a:cs typeface="微软雅黑" panose="020B0503020204020204" pitchFamily="34" charset="-122"/>
                </a:endParaRPr>
              </a:p>
            </p:txBody>
          </p:sp>
          <p:cxnSp>
            <p:nvCxnSpPr>
              <p:cNvPr id="11" name="直接连接符 10"/>
              <p:cNvCxnSpPr/>
              <p:nvPr/>
            </p:nvCxnSpPr>
            <p:spPr>
              <a:xfrm>
                <a:off x="5482026" y="96066"/>
                <a:ext cx="0" cy="288000"/>
              </a:xfrm>
              <a:prstGeom prst="line">
                <a:avLst/>
              </a:prstGeom>
              <a:ln w="12700" cap="rnd">
                <a:solidFill>
                  <a:schemeClr val="bg1">
                    <a:alpha val="49000"/>
                  </a:schemeClr>
                </a:solidFill>
                <a:round/>
                <a:tail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5" name="组合 14"/>
          <p:cNvGrpSpPr/>
          <p:nvPr/>
        </p:nvGrpSpPr>
        <p:grpSpPr>
          <a:xfrm>
            <a:off x="726440" y="616585"/>
            <a:ext cx="1107218" cy="1107218"/>
            <a:chOff x="914400" y="1651000"/>
            <a:chExt cx="1107218" cy="1107218"/>
          </a:xfrm>
        </p:grpSpPr>
        <p:sp>
          <p:nvSpPr>
            <p:cNvPr id="5" name="矩形 4"/>
            <p:cNvSpPr/>
            <p:nvPr/>
          </p:nvSpPr>
          <p:spPr>
            <a:xfrm>
              <a:off x="914400" y="1651000"/>
              <a:ext cx="1107218" cy="1107218"/>
            </a:xfrm>
            <a:prstGeom prst="rect">
              <a:avLst/>
            </a:prstGeom>
            <a:solidFill>
              <a:srgbClr val="BE6A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47" name="组合 46"/>
            <p:cNvGrpSpPr/>
            <p:nvPr/>
          </p:nvGrpSpPr>
          <p:grpSpPr>
            <a:xfrm>
              <a:off x="1017936" y="1783413"/>
              <a:ext cx="900147" cy="842392"/>
              <a:chOff x="-749301" y="-2703513"/>
              <a:chExt cx="13731876" cy="12850814"/>
            </a:xfrm>
            <a:solidFill>
              <a:schemeClr val="bg1"/>
            </a:solidFill>
          </p:grpSpPr>
          <p:sp>
            <p:nvSpPr>
              <p:cNvPr id="49" name="Freeform 5"/>
              <p:cNvSpPr>
                <a:spLocks noEditPoints="1"/>
              </p:cNvSpPr>
              <p:nvPr/>
            </p:nvSpPr>
            <p:spPr bwMode="auto">
              <a:xfrm>
                <a:off x="-749301" y="-2703513"/>
                <a:ext cx="13731876" cy="12850814"/>
              </a:xfrm>
              <a:custGeom>
                <a:avLst/>
                <a:gdLst>
                  <a:gd name="T0" fmla="*/ 2886 w 3658"/>
                  <a:gd name="T1" fmla="*/ 1101 h 3424"/>
                  <a:gd name="T2" fmla="*/ 2504 w 3658"/>
                  <a:gd name="T3" fmla="*/ 43 h 3424"/>
                  <a:gd name="T4" fmla="*/ 1842 w 3658"/>
                  <a:gd name="T5" fmla="*/ 504 h 3424"/>
                  <a:gd name="T6" fmla="*/ 743 w 3658"/>
                  <a:gd name="T7" fmla="*/ 1139 h 3424"/>
                  <a:gd name="T8" fmla="*/ 724 w 3658"/>
                  <a:gd name="T9" fmla="*/ 2600 h 3424"/>
                  <a:gd name="T10" fmla="*/ 1843 w 3658"/>
                  <a:gd name="T11" fmla="*/ 2977 h 3424"/>
                  <a:gd name="T12" fmla="*/ 3100 w 3658"/>
                  <a:gd name="T13" fmla="*/ 2787 h 3424"/>
                  <a:gd name="T14" fmla="*/ 2885 w 3658"/>
                  <a:gd name="T15" fmla="*/ 2375 h 3424"/>
                  <a:gd name="T16" fmla="*/ 2185 w 3658"/>
                  <a:gd name="T17" fmla="*/ 423 h 3424"/>
                  <a:gd name="T18" fmla="*/ 2717 w 3658"/>
                  <a:gd name="T19" fmla="*/ 597 h 3424"/>
                  <a:gd name="T20" fmla="*/ 2316 w 3658"/>
                  <a:gd name="T21" fmla="*/ 997 h 3424"/>
                  <a:gd name="T22" fmla="*/ 1920 w 3658"/>
                  <a:gd name="T23" fmla="*/ 553 h 3424"/>
                  <a:gd name="T24" fmla="*/ 968 w 3658"/>
                  <a:gd name="T25" fmla="*/ 1887 h 3424"/>
                  <a:gd name="T26" fmla="*/ 1269 w 3658"/>
                  <a:gd name="T27" fmla="*/ 2408 h 3424"/>
                  <a:gd name="T28" fmla="*/ 946 w 3658"/>
                  <a:gd name="T29" fmla="*/ 2048 h 3424"/>
                  <a:gd name="T30" fmla="*/ 880 w 3658"/>
                  <a:gd name="T31" fmla="*/ 1173 h 3424"/>
                  <a:gd name="T32" fmla="*/ 1024 w 3658"/>
                  <a:gd name="T33" fmla="*/ 1597 h 3424"/>
                  <a:gd name="T34" fmla="*/ 1054 w 3658"/>
                  <a:gd name="T35" fmla="*/ 1682 h 3424"/>
                  <a:gd name="T36" fmla="*/ 2158 w 3658"/>
                  <a:gd name="T37" fmla="*/ 1044 h 3424"/>
                  <a:gd name="T38" fmla="*/ 2594 w 3658"/>
                  <a:gd name="T39" fmla="*/ 1799 h 3424"/>
                  <a:gd name="T40" fmla="*/ 1490 w 3658"/>
                  <a:gd name="T41" fmla="*/ 2436 h 3424"/>
                  <a:gd name="T42" fmla="*/ 2348 w 3658"/>
                  <a:gd name="T43" fmla="*/ 2361 h 3424"/>
                  <a:gd name="T44" fmla="*/ 2787 w 3658"/>
                  <a:gd name="T45" fmla="*/ 2274 h 3424"/>
                  <a:gd name="T46" fmla="*/ 2348 w 3658"/>
                  <a:gd name="T47" fmla="*/ 2361 h 3424"/>
                  <a:gd name="T48" fmla="*/ 2348 w 3658"/>
                  <a:gd name="T49" fmla="*/ 1120 h 3424"/>
                  <a:gd name="T50" fmla="*/ 2786 w 3658"/>
                  <a:gd name="T51" fmla="*/ 1212 h 3424"/>
                  <a:gd name="T52" fmla="*/ 2125 w 3658"/>
                  <a:gd name="T53" fmla="*/ 926 h 3424"/>
                  <a:gd name="T54" fmla="*/ 1523 w 3658"/>
                  <a:gd name="T55" fmla="*/ 926 h 3424"/>
                  <a:gd name="T56" fmla="*/ 1727 w 3658"/>
                  <a:gd name="T57" fmla="*/ 553 h 3424"/>
                  <a:gd name="T58" fmla="*/ 1331 w 3658"/>
                  <a:gd name="T59" fmla="*/ 996 h 3424"/>
                  <a:gd name="T60" fmla="*/ 1727 w 3658"/>
                  <a:gd name="T61" fmla="*/ 553 h 3424"/>
                  <a:gd name="T62" fmla="*/ 747 w 3658"/>
                  <a:gd name="T63" fmla="*/ 1230 h 3424"/>
                  <a:gd name="T64" fmla="*/ 933 w 3658"/>
                  <a:gd name="T65" fmla="*/ 1795 h 3424"/>
                  <a:gd name="T66" fmla="*/ 587 w 3658"/>
                  <a:gd name="T67" fmla="*/ 2119 h 3424"/>
                  <a:gd name="T68" fmla="*/ 874 w 3658"/>
                  <a:gd name="T69" fmla="*/ 2606 h 3424"/>
                  <a:gd name="T70" fmla="*/ 1331 w 3658"/>
                  <a:gd name="T71" fmla="*/ 2484 h 3424"/>
                  <a:gd name="T72" fmla="*/ 1727 w 3658"/>
                  <a:gd name="T73" fmla="*/ 2928 h 3424"/>
                  <a:gd name="T74" fmla="*/ 1548 w 3658"/>
                  <a:gd name="T75" fmla="*/ 2505 h 3424"/>
                  <a:gd name="T76" fmla="*/ 1843 w 3658"/>
                  <a:gd name="T77" fmla="*/ 2841 h 3424"/>
                  <a:gd name="T78" fmla="*/ 2574 w 3658"/>
                  <a:gd name="T79" fmla="*/ 2979 h 3424"/>
                  <a:gd name="T80" fmla="*/ 1917 w 3658"/>
                  <a:gd name="T81" fmla="*/ 2880 h 3424"/>
                  <a:gd name="T82" fmla="*/ 2764 w 3658"/>
                  <a:gd name="T83" fmla="*/ 2391 h 3424"/>
                  <a:gd name="T84" fmla="*/ 2777 w 3658"/>
                  <a:gd name="T85" fmla="*/ 2489 h 3424"/>
                  <a:gd name="T86" fmla="*/ 2714 w 3658"/>
                  <a:gd name="T87" fmla="*/ 1686 h 3424"/>
                  <a:gd name="T88" fmla="*/ 2901 w 3658"/>
                  <a:gd name="T89" fmla="*/ 2250 h 3424"/>
                  <a:gd name="T90" fmla="*/ 2857 w 3658"/>
                  <a:gd name="T91" fmla="*/ 2230 h 34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3658" h="3424">
                    <a:moveTo>
                      <a:pt x="2904" y="2342"/>
                    </a:moveTo>
                    <a:cubicBezTo>
                      <a:pt x="3657" y="2045"/>
                      <a:pt x="3658" y="1439"/>
                      <a:pt x="2908" y="1141"/>
                    </a:cubicBezTo>
                    <a:cubicBezTo>
                      <a:pt x="2892" y="1134"/>
                      <a:pt x="2883" y="1118"/>
                      <a:pt x="2886" y="1101"/>
                    </a:cubicBezTo>
                    <a:cubicBezTo>
                      <a:pt x="2927" y="819"/>
                      <a:pt x="2888" y="599"/>
                      <a:pt x="2793" y="455"/>
                    </a:cubicBezTo>
                    <a:cubicBezTo>
                      <a:pt x="2787" y="447"/>
                      <a:pt x="2786" y="438"/>
                      <a:pt x="2789" y="429"/>
                    </a:cubicBezTo>
                    <a:cubicBezTo>
                      <a:pt x="2847" y="241"/>
                      <a:pt x="2707" y="43"/>
                      <a:pt x="2504" y="43"/>
                    </a:cubicBezTo>
                    <a:cubicBezTo>
                      <a:pt x="2360" y="43"/>
                      <a:pt x="2241" y="144"/>
                      <a:pt x="2212" y="278"/>
                    </a:cubicBezTo>
                    <a:cubicBezTo>
                      <a:pt x="2209" y="289"/>
                      <a:pt x="2202" y="297"/>
                      <a:pt x="2192" y="301"/>
                    </a:cubicBezTo>
                    <a:cubicBezTo>
                      <a:pt x="2082" y="341"/>
                      <a:pt x="1964" y="407"/>
                      <a:pt x="1842" y="504"/>
                    </a:cubicBezTo>
                    <a:cubicBezTo>
                      <a:pt x="1831" y="513"/>
                      <a:pt x="1815" y="513"/>
                      <a:pt x="1804" y="504"/>
                    </a:cubicBezTo>
                    <a:cubicBezTo>
                      <a:pt x="1170" y="0"/>
                      <a:pt x="643" y="304"/>
                      <a:pt x="762" y="1106"/>
                    </a:cubicBezTo>
                    <a:cubicBezTo>
                      <a:pt x="765" y="1120"/>
                      <a:pt x="757" y="1134"/>
                      <a:pt x="743" y="1139"/>
                    </a:cubicBezTo>
                    <a:cubicBezTo>
                      <a:pt x="79" y="1401"/>
                      <a:pt x="0" y="1904"/>
                      <a:pt x="506" y="2223"/>
                    </a:cubicBezTo>
                    <a:cubicBezTo>
                      <a:pt x="517" y="2230"/>
                      <a:pt x="522" y="2242"/>
                      <a:pt x="520" y="2255"/>
                    </a:cubicBezTo>
                    <a:cubicBezTo>
                      <a:pt x="490" y="2404"/>
                      <a:pt x="578" y="2555"/>
                      <a:pt x="724" y="2600"/>
                    </a:cubicBezTo>
                    <a:cubicBezTo>
                      <a:pt x="737" y="2604"/>
                      <a:pt x="746" y="2615"/>
                      <a:pt x="746" y="2628"/>
                    </a:cubicBezTo>
                    <a:cubicBezTo>
                      <a:pt x="764" y="3236"/>
                      <a:pt x="1242" y="3424"/>
                      <a:pt x="1805" y="2977"/>
                    </a:cubicBezTo>
                    <a:cubicBezTo>
                      <a:pt x="1816" y="2968"/>
                      <a:pt x="1832" y="2968"/>
                      <a:pt x="1843" y="2977"/>
                    </a:cubicBezTo>
                    <a:cubicBezTo>
                      <a:pt x="2214" y="3271"/>
                      <a:pt x="2548" y="3290"/>
                      <a:pt x="2738" y="3094"/>
                    </a:cubicBezTo>
                    <a:cubicBezTo>
                      <a:pt x="2746" y="3086"/>
                      <a:pt x="2756" y="3082"/>
                      <a:pt x="2768" y="3083"/>
                    </a:cubicBezTo>
                    <a:cubicBezTo>
                      <a:pt x="2943" y="3103"/>
                      <a:pt x="3100" y="2967"/>
                      <a:pt x="3100" y="2787"/>
                    </a:cubicBezTo>
                    <a:cubicBezTo>
                      <a:pt x="3100" y="2663"/>
                      <a:pt x="3024" y="2556"/>
                      <a:pt x="2917" y="2511"/>
                    </a:cubicBezTo>
                    <a:cubicBezTo>
                      <a:pt x="2905" y="2507"/>
                      <a:pt x="2899" y="2497"/>
                      <a:pt x="2898" y="2485"/>
                    </a:cubicBezTo>
                    <a:cubicBezTo>
                      <a:pt x="2895" y="2450"/>
                      <a:pt x="2891" y="2413"/>
                      <a:pt x="2885" y="2375"/>
                    </a:cubicBezTo>
                    <a:cubicBezTo>
                      <a:pt x="2883" y="2361"/>
                      <a:pt x="2891" y="2347"/>
                      <a:pt x="2904" y="2342"/>
                    </a:cubicBezTo>
                    <a:close/>
                    <a:moveTo>
                      <a:pt x="1920" y="553"/>
                    </a:moveTo>
                    <a:cubicBezTo>
                      <a:pt x="2012" y="491"/>
                      <a:pt x="2101" y="448"/>
                      <a:pt x="2185" y="423"/>
                    </a:cubicBezTo>
                    <a:cubicBezTo>
                      <a:pt x="2200" y="418"/>
                      <a:pt x="2217" y="427"/>
                      <a:pt x="2222" y="442"/>
                    </a:cubicBezTo>
                    <a:cubicBezTo>
                      <a:pt x="2288" y="627"/>
                      <a:pt x="2514" y="697"/>
                      <a:pt x="2673" y="587"/>
                    </a:cubicBezTo>
                    <a:cubicBezTo>
                      <a:pt x="2688" y="577"/>
                      <a:pt x="2707" y="581"/>
                      <a:pt x="2717" y="597"/>
                    </a:cubicBezTo>
                    <a:cubicBezTo>
                      <a:pt x="2783" y="708"/>
                      <a:pt x="2816" y="863"/>
                      <a:pt x="2804" y="1055"/>
                    </a:cubicBezTo>
                    <a:cubicBezTo>
                      <a:pt x="2803" y="1079"/>
                      <a:pt x="2780" y="1095"/>
                      <a:pt x="2757" y="1088"/>
                    </a:cubicBezTo>
                    <a:cubicBezTo>
                      <a:pt x="2628" y="1048"/>
                      <a:pt x="2481" y="1018"/>
                      <a:pt x="2316" y="997"/>
                    </a:cubicBezTo>
                    <a:cubicBezTo>
                      <a:pt x="2277" y="992"/>
                      <a:pt x="2245" y="973"/>
                      <a:pt x="2221" y="942"/>
                    </a:cubicBezTo>
                    <a:cubicBezTo>
                      <a:pt x="2119" y="807"/>
                      <a:pt x="2017" y="694"/>
                      <a:pt x="1917" y="601"/>
                    </a:cubicBezTo>
                    <a:cubicBezTo>
                      <a:pt x="1902" y="587"/>
                      <a:pt x="1904" y="564"/>
                      <a:pt x="1920" y="553"/>
                    </a:cubicBezTo>
                    <a:close/>
                    <a:moveTo>
                      <a:pt x="946" y="2048"/>
                    </a:moveTo>
                    <a:cubicBezTo>
                      <a:pt x="930" y="2039"/>
                      <a:pt x="922" y="2021"/>
                      <a:pt x="927" y="2004"/>
                    </a:cubicBezTo>
                    <a:cubicBezTo>
                      <a:pt x="940" y="1965"/>
                      <a:pt x="953" y="1927"/>
                      <a:pt x="968" y="1887"/>
                    </a:cubicBezTo>
                    <a:cubicBezTo>
                      <a:pt x="977" y="1862"/>
                      <a:pt x="1012" y="1860"/>
                      <a:pt x="1024" y="1884"/>
                    </a:cubicBezTo>
                    <a:cubicBezTo>
                      <a:pt x="1105" y="2048"/>
                      <a:pt x="1198" y="2209"/>
                      <a:pt x="1300" y="2361"/>
                    </a:cubicBezTo>
                    <a:cubicBezTo>
                      <a:pt x="1314" y="2383"/>
                      <a:pt x="1296" y="2413"/>
                      <a:pt x="1269" y="2408"/>
                    </a:cubicBezTo>
                    <a:cubicBezTo>
                      <a:pt x="1222" y="2400"/>
                      <a:pt x="1176" y="2391"/>
                      <a:pt x="1133" y="2382"/>
                    </a:cubicBezTo>
                    <a:cubicBezTo>
                      <a:pt x="1117" y="2378"/>
                      <a:pt x="1107" y="2364"/>
                      <a:pt x="1109" y="2348"/>
                    </a:cubicBezTo>
                    <a:cubicBezTo>
                      <a:pt x="1123" y="2224"/>
                      <a:pt x="1058" y="2104"/>
                      <a:pt x="946" y="2048"/>
                    </a:cubicBezTo>
                    <a:close/>
                    <a:moveTo>
                      <a:pt x="968" y="1594"/>
                    </a:moveTo>
                    <a:cubicBezTo>
                      <a:pt x="916" y="1455"/>
                      <a:pt x="881" y="1325"/>
                      <a:pt x="861" y="1207"/>
                    </a:cubicBezTo>
                    <a:cubicBezTo>
                      <a:pt x="858" y="1192"/>
                      <a:pt x="866" y="1178"/>
                      <a:pt x="880" y="1173"/>
                    </a:cubicBezTo>
                    <a:cubicBezTo>
                      <a:pt x="993" y="1131"/>
                      <a:pt x="1122" y="1097"/>
                      <a:pt x="1269" y="1072"/>
                    </a:cubicBezTo>
                    <a:cubicBezTo>
                      <a:pt x="1296" y="1068"/>
                      <a:pt x="1315" y="1097"/>
                      <a:pt x="1300" y="1120"/>
                    </a:cubicBezTo>
                    <a:cubicBezTo>
                      <a:pt x="1198" y="1272"/>
                      <a:pt x="1105" y="1433"/>
                      <a:pt x="1024" y="1597"/>
                    </a:cubicBezTo>
                    <a:cubicBezTo>
                      <a:pt x="1012" y="1621"/>
                      <a:pt x="977" y="1619"/>
                      <a:pt x="968" y="1594"/>
                    </a:cubicBezTo>
                    <a:close/>
                    <a:moveTo>
                      <a:pt x="1054" y="1799"/>
                    </a:moveTo>
                    <a:cubicBezTo>
                      <a:pt x="1036" y="1761"/>
                      <a:pt x="1036" y="1721"/>
                      <a:pt x="1054" y="1682"/>
                    </a:cubicBezTo>
                    <a:cubicBezTo>
                      <a:pt x="1146" y="1481"/>
                      <a:pt x="1261" y="1283"/>
                      <a:pt x="1388" y="1103"/>
                    </a:cubicBezTo>
                    <a:cubicBezTo>
                      <a:pt x="1413" y="1068"/>
                      <a:pt x="1448" y="1048"/>
                      <a:pt x="1490" y="1044"/>
                    </a:cubicBezTo>
                    <a:cubicBezTo>
                      <a:pt x="1709" y="1024"/>
                      <a:pt x="1939" y="1024"/>
                      <a:pt x="2158" y="1044"/>
                    </a:cubicBezTo>
                    <a:cubicBezTo>
                      <a:pt x="2200" y="1048"/>
                      <a:pt x="2235" y="1068"/>
                      <a:pt x="2260" y="1103"/>
                    </a:cubicBezTo>
                    <a:cubicBezTo>
                      <a:pt x="2387" y="1283"/>
                      <a:pt x="2502" y="1481"/>
                      <a:pt x="2594" y="1681"/>
                    </a:cubicBezTo>
                    <a:cubicBezTo>
                      <a:pt x="2612" y="1720"/>
                      <a:pt x="2611" y="1760"/>
                      <a:pt x="2594" y="1799"/>
                    </a:cubicBezTo>
                    <a:cubicBezTo>
                      <a:pt x="2502" y="1999"/>
                      <a:pt x="2387" y="2198"/>
                      <a:pt x="2260" y="2378"/>
                    </a:cubicBezTo>
                    <a:cubicBezTo>
                      <a:pt x="2235" y="2413"/>
                      <a:pt x="2200" y="2433"/>
                      <a:pt x="2157" y="2437"/>
                    </a:cubicBezTo>
                    <a:cubicBezTo>
                      <a:pt x="1938" y="2457"/>
                      <a:pt x="1709" y="2457"/>
                      <a:pt x="1490" y="2436"/>
                    </a:cubicBezTo>
                    <a:cubicBezTo>
                      <a:pt x="1447" y="2433"/>
                      <a:pt x="1412" y="2412"/>
                      <a:pt x="1388" y="2377"/>
                    </a:cubicBezTo>
                    <a:cubicBezTo>
                      <a:pt x="1261" y="2198"/>
                      <a:pt x="1146" y="1999"/>
                      <a:pt x="1054" y="1799"/>
                    </a:cubicBezTo>
                    <a:close/>
                    <a:moveTo>
                      <a:pt x="2348" y="2361"/>
                    </a:moveTo>
                    <a:cubicBezTo>
                      <a:pt x="2450" y="2209"/>
                      <a:pt x="2543" y="2048"/>
                      <a:pt x="2623" y="1884"/>
                    </a:cubicBezTo>
                    <a:cubicBezTo>
                      <a:pt x="2635" y="1860"/>
                      <a:pt x="2670" y="1861"/>
                      <a:pt x="2680" y="1887"/>
                    </a:cubicBezTo>
                    <a:cubicBezTo>
                      <a:pt x="2732" y="2026"/>
                      <a:pt x="2767" y="2156"/>
                      <a:pt x="2787" y="2274"/>
                    </a:cubicBezTo>
                    <a:cubicBezTo>
                      <a:pt x="2789" y="2289"/>
                      <a:pt x="2781" y="2302"/>
                      <a:pt x="2767" y="2308"/>
                    </a:cubicBezTo>
                    <a:cubicBezTo>
                      <a:pt x="2655" y="2350"/>
                      <a:pt x="2525" y="2384"/>
                      <a:pt x="2378" y="2409"/>
                    </a:cubicBezTo>
                    <a:cubicBezTo>
                      <a:pt x="2352" y="2413"/>
                      <a:pt x="2333" y="2384"/>
                      <a:pt x="2348" y="2361"/>
                    </a:cubicBezTo>
                    <a:close/>
                    <a:moveTo>
                      <a:pt x="2680" y="1594"/>
                    </a:moveTo>
                    <a:cubicBezTo>
                      <a:pt x="2670" y="1619"/>
                      <a:pt x="2635" y="1621"/>
                      <a:pt x="2623" y="1597"/>
                    </a:cubicBezTo>
                    <a:cubicBezTo>
                      <a:pt x="2543" y="1433"/>
                      <a:pt x="2450" y="1272"/>
                      <a:pt x="2348" y="1120"/>
                    </a:cubicBezTo>
                    <a:cubicBezTo>
                      <a:pt x="2333" y="1098"/>
                      <a:pt x="2352" y="1068"/>
                      <a:pt x="2378" y="1073"/>
                    </a:cubicBezTo>
                    <a:cubicBezTo>
                      <a:pt x="2523" y="1097"/>
                      <a:pt x="2651" y="1131"/>
                      <a:pt x="2762" y="1172"/>
                    </a:cubicBezTo>
                    <a:cubicBezTo>
                      <a:pt x="2779" y="1178"/>
                      <a:pt x="2789" y="1195"/>
                      <a:pt x="2786" y="1212"/>
                    </a:cubicBezTo>
                    <a:cubicBezTo>
                      <a:pt x="2766" y="1329"/>
                      <a:pt x="2731" y="1457"/>
                      <a:pt x="2680" y="1594"/>
                    </a:cubicBezTo>
                    <a:close/>
                    <a:moveTo>
                      <a:pt x="1843" y="640"/>
                    </a:moveTo>
                    <a:cubicBezTo>
                      <a:pt x="1935" y="716"/>
                      <a:pt x="2030" y="811"/>
                      <a:pt x="2125" y="926"/>
                    </a:cubicBezTo>
                    <a:cubicBezTo>
                      <a:pt x="2142" y="947"/>
                      <a:pt x="2126" y="978"/>
                      <a:pt x="2099" y="976"/>
                    </a:cubicBezTo>
                    <a:cubicBezTo>
                      <a:pt x="1917" y="964"/>
                      <a:pt x="1731" y="964"/>
                      <a:pt x="1548" y="976"/>
                    </a:cubicBezTo>
                    <a:cubicBezTo>
                      <a:pt x="1522" y="978"/>
                      <a:pt x="1506" y="946"/>
                      <a:pt x="1523" y="926"/>
                    </a:cubicBezTo>
                    <a:cubicBezTo>
                      <a:pt x="1617" y="811"/>
                      <a:pt x="1712" y="716"/>
                      <a:pt x="1804" y="640"/>
                    </a:cubicBezTo>
                    <a:cubicBezTo>
                      <a:pt x="1815" y="631"/>
                      <a:pt x="1832" y="630"/>
                      <a:pt x="1843" y="640"/>
                    </a:cubicBezTo>
                    <a:close/>
                    <a:moveTo>
                      <a:pt x="1727" y="553"/>
                    </a:moveTo>
                    <a:cubicBezTo>
                      <a:pt x="1743" y="564"/>
                      <a:pt x="1745" y="587"/>
                      <a:pt x="1730" y="601"/>
                    </a:cubicBezTo>
                    <a:cubicBezTo>
                      <a:pt x="1630" y="694"/>
                      <a:pt x="1528" y="807"/>
                      <a:pt x="1426" y="942"/>
                    </a:cubicBezTo>
                    <a:cubicBezTo>
                      <a:pt x="1402" y="973"/>
                      <a:pt x="1370" y="992"/>
                      <a:pt x="1331" y="996"/>
                    </a:cubicBezTo>
                    <a:cubicBezTo>
                      <a:pt x="1164" y="1018"/>
                      <a:pt x="1014" y="1050"/>
                      <a:pt x="883" y="1090"/>
                    </a:cubicBezTo>
                    <a:cubicBezTo>
                      <a:pt x="864" y="1096"/>
                      <a:pt x="845" y="1082"/>
                      <a:pt x="844" y="1063"/>
                    </a:cubicBezTo>
                    <a:cubicBezTo>
                      <a:pt x="801" y="449"/>
                      <a:pt x="1216" y="209"/>
                      <a:pt x="1727" y="553"/>
                    </a:cubicBezTo>
                    <a:close/>
                    <a:moveTo>
                      <a:pt x="587" y="2119"/>
                    </a:moveTo>
                    <a:cubicBezTo>
                      <a:pt x="576" y="2132"/>
                      <a:pt x="557" y="2134"/>
                      <a:pt x="544" y="2123"/>
                    </a:cubicBezTo>
                    <a:cubicBezTo>
                      <a:pt x="205" y="1847"/>
                      <a:pt x="273" y="1462"/>
                      <a:pt x="747" y="1230"/>
                    </a:cubicBezTo>
                    <a:cubicBezTo>
                      <a:pt x="765" y="1222"/>
                      <a:pt x="786" y="1232"/>
                      <a:pt x="790" y="1251"/>
                    </a:cubicBezTo>
                    <a:cubicBezTo>
                      <a:pt x="821" y="1385"/>
                      <a:pt x="868" y="1530"/>
                      <a:pt x="933" y="1686"/>
                    </a:cubicBezTo>
                    <a:cubicBezTo>
                      <a:pt x="949" y="1722"/>
                      <a:pt x="949" y="1759"/>
                      <a:pt x="933" y="1795"/>
                    </a:cubicBezTo>
                    <a:cubicBezTo>
                      <a:pt x="905" y="1863"/>
                      <a:pt x="880" y="1928"/>
                      <a:pt x="859" y="1991"/>
                    </a:cubicBezTo>
                    <a:cubicBezTo>
                      <a:pt x="853" y="2007"/>
                      <a:pt x="839" y="2017"/>
                      <a:pt x="823" y="2016"/>
                    </a:cubicBezTo>
                    <a:cubicBezTo>
                      <a:pt x="732" y="2013"/>
                      <a:pt x="646" y="2051"/>
                      <a:pt x="587" y="2119"/>
                    </a:cubicBezTo>
                    <a:close/>
                    <a:moveTo>
                      <a:pt x="1727" y="2928"/>
                    </a:moveTo>
                    <a:cubicBezTo>
                      <a:pt x="1283" y="3226"/>
                      <a:pt x="912" y="3085"/>
                      <a:pt x="850" y="2641"/>
                    </a:cubicBezTo>
                    <a:cubicBezTo>
                      <a:pt x="848" y="2625"/>
                      <a:pt x="858" y="2610"/>
                      <a:pt x="874" y="2606"/>
                    </a:cubicBezTo>
                    <a:cubicBezTo>
                      <a:pt x="959" y="2589"/>
                      <a:pt x="1030" y="2535"/>
                      <a:pt x="1072" y="2462"/>
                    </a:cubicBezTo>
                    <a:cubicBezTo>
                      <a:pt x="1079" y="2450"/>
                      <a:pt x="1091" y="2444"/>
                      <a:pt x="1105" y="2447"/>
                    </a:cubicBezTo>
                    <a:cubicBezTo>
                      <a:pt x="1176" y="2462"/>
                      <a:pt x="1252" y="2474"/>
                      <a:pt x="1331" y="2484"/>
                    </a:cubicBezTo>
                    <a:cubicBezTo>
                      <a:pt x="1370" y="2489"/>
                      <a:pt x="1402" y="2507"/>
                      <a:pt x="1426" y="2539"/>
                    </a:cubicBezTo>
                    <a:cubicBezTo>
                      <a:pt x="1528" y="2673"/>
                      <a:pt x="1630" y="2787"/>
                      <a:pt x="1731" y="2880"/>
                    </a:cubicBezTo>
                    <a:cubicBezTo>
                      <a:pt x="1745" y="2894"/>
                      <a:pt x="1744" y="2917"/>
                      <a:pt x="1727" y="2928"/>
                    </a:cubicBezTo>
                    <a:close/>
                    <a:moveTo>
                      <a:pt x="1804" y="2841"/>
                    </a:moveTo>
                    <a:cubicBezTo>
                      <a:pt x="1712" y="2764"/>
                      <a:pt x="1617" y="2669"/>
                      <a:pt x="1523" y="2555"/>
                    </a:cubicBezTo>
                    <a:cubicBezTo>
                      <a:pt x="1505" y="2534"/>
                      <a:pt x="1522" y="2503"/>
                      <a:pt x="1548" y="2505"/>
                    </a:cubicBezTo>
                    <a:cubicBezTo>
                      <a:pt x="1731" y="2517"/>
                      <a:pt x="1917" y="2517"/>
                      <a:pt x="2099" y="2505"/>
                    </a:cubicBezTo>
                    <a:cubicBezTo>
                      <a:pt x="2126" y="2503"/>
                      <a:pt x="2142" y="2534"/>
                      <a:pt x="2125" y="2555"/>
                    </a:cubicBezTo>
                    <a:cubicBezTo>
                      <a:pt x="2030" y="2669"/>
                      <a:pt x="1936" y="2765"/>
                      <a:pt x="1843" y="2841"/>
                    </a:cubicBezTo>
                    <a:cubicBezTo>
                      <a:pt x="1832" y="2850"/>
                      <a:pt x="1816" y="2850"/>
                      <a:pt x="1804" y="2841"/>
                    </a:cubicBezTo>
                    <a:close/>
                    <a:moveTo>
                      <a:pt x="2777" y="2489"/>
                    </a:moveTo>
                    <a:cubicBezTo>
                      <a:pt x="2534" y="2507"/>
                      <a:pt x="2420" y="2799"/>
                      <a:pt x="2574" y="2979"/>
                    </a:cubicBezTo>
                    <a:cubicBezTo>
                      <a:pt x="2589" y="2997"/>
                      <a:pt x="2584" y="3024"/>
                      <a:pt x="2563" y="3036"/>
                    </a:cubicBezTo>
                    <a:cubicBezTo>
                      <a:pt x="2402" y="3125"/>
                      <a:pt x="2173" y="3098"/>
                      <a:pt x="1921" y="2928"/>
                    </a:cubicBezTo>
                    <a:cubicBezTo>
                      <a:pt x="1904" y="2917"/>
                      <a:pt x="1902" y="2894"/>
                      <a:pt x="1917" y="2880"/>
                    </a:cubicBezTo>
                    <a:cubicBezTo>
                      <a:pt x="2017" y="2787"/>
                      <a:pt x="2119" y="2673"/>
                      <a:pt x="2221" y="2539"/>
                    </a:cubicBezTo>
                    <a:cubicBezTo>
                      <a:pt x="2245" y="2507"/>
                      <a:pt x="2277" y="2489"/>
                      <a:pt x="2316" y="2484"/>
                    </a:cubicBezTo>
                    <a:cubicBezTo>
                      <a:pt x="2484" y="2463"/>
                      <a:pt x="2633" y="2431"/>
                      <a:pt x="2764" y="2391"/>
                    </a:cubicBezTo>
                    <a:cubicBezTo>
                      <a:pt x="2783" y="2385"/>
                      <a:pt x="2802" y="2398"/>
                      <a:pt x="2804" y="2418"/>
                    </a:cubicBezTo>
                    <a:cubicBezTo>
                      <a:pt x="2805" y="2432"/>
                      <a:pt x="2805" y="2445"/>
                      <a:pt x="2806" y="2458"/>
                    </a:cubicBezTo>
                    <a:cubicBezTo>
                      <a:pt x="2807" y="2474"/>
                      <a:pt x="2794" y="2488"/>
                      <a:pt x="2777" y="2489"/>
                    </a:cubicBezTo>
                    <a:close/>
                    <a:moveTo>
                      <a:pt x="2857" y="2230"/>
                    </a:moveTo>
                    <a:cubicBezTo>
                      <a:pt x="2826" y="2096"/>
                      <a:pt x="2780" y="1951"/>
                      <a:pt x="2714" y="1795"/>
                    </a:cubicBezTo>
                    <a:cubicBezTo>
                      <a:pt x="2699" y="1758"/>
                      <a:pt x="2699" y="1722"/>
                      <a:pt x="2714" y="1686"/>
                    </a:cubicBezTo>
                    <a:cubicBezTo>
                      <a:pt x="2778" y="1533"/>
                      <a:pt x="2825" y="1390"/>
                      <a:pt x="2855" y="1259"/>
                    </a:cubicBezTo>
                    <a:cubicBezTo>
                      <a:pt x="2861" y="1235"/>
                      <a:pt x="2886" y="1223"/>
                      <a:pt x="2908" y="1234"/>
                    </a:cubicBezTo>
                    <a:cubicBezTo>
                      <a:pt x="3454" y="1505"/>
                      <a:pt x="3451" y="1981"/>
                      <a:pt x="2901" y="2250"/>
                    </a:cubicBezTo>
                    <a:cubicBezTo>
                      <a:pt x="2883" y="2259"/>
                      <a:pt x="2862" y="2249"/>
                      <a:pt x="2857" y="2230"/>
                    </a:cubicBezTo>
                    <a:close/>
                    <a:moveTo>
                      <a:pt x="2857" y="2230"/>
                    </a:moveTo>
                    <a:cubicBezTo>
                      <a:pt x="2857" y="2230"/>
                      <a:pt x="2857" y="2230"/>
                      <a:pt x="2857" y="223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" name="Freeform 6"/>
              <p:cNvSpPr>
                <a:spLocks noEditPoints="1"/>
              </p:cNvSpPr>
              <p:nvPr/>
            </p:nvSpPr>
            <p:spPr bwMode="auto">
              <a:xfrm>
                <a:off x="4322762" y="1593850"/>
                <a:ext cx="3486150" cy="3486150"/>
              </a:xfrm>
              <a:custGeom>
                <a:avLst/>
                <a:gdLst>
                  <a:gd name="T0" fmla="*/ 464 w 929"/>
                  <a:gd name="T1" fmla="*/ 929 h 929"/>
                  <a:gd name="T2" fmla="*/ 929 w 929"/>
                  <a:gd name="T3" fmla="*/ 465 h 929"/>
                  <a:gd name="T4" fmla="*/ 464 w 929"/>
                  <a:gd name="T5" fmla="*/ 0 h 929"/>
                  <a:gd name="T6" fmla="*/ 0 w 929"/>
                  <a:gd name="T7" fmla="*/ 465 h 929"/>
                  <a:gd name="T8" fmla="*/ 464 w 929"/>
                  <a:gd name="T9" fmla="*/ 929 h 929"/>
                  <a:gd name="T10" fmla="*/ 464 w 929"/>
                  <a:gd name="T11" fmla="*/ 929 h 929"/>
                  <a:gd name="T12" fmla="*/ 464 w 929"/>
                  <a:gd name="T13" fmla="*/ 929 h 9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29" h="929">
                    <a:moveTo>
                      <a:pt x="464" y="929"/>
                    </a:moveTo>
                    <a:cubicBezTo>
                      <a:pt x="721" y="929"/>
                      <a:pt x="929" y="721"/>
                      <a:pt x="929" y="465"/>
                    </a:cubicBezTo>
                    <a:cubicBezTo>
                      <a:pt x="929" y="208"/>
                      <a:pt x="721" y="0"/>
                      <a:pt x="464" y="0"/>
                    </a:cubicBezTo>
                    <a:cubicBezTo>
                      <a:pt x="208" y="0"/>
                      <a:pt x="0" y="208"/>
                      <a:pt x="0" y="465"/>
                    </a:cubicBezTo>
                    <a:cubicBezTo>
                      <a:pt x="0" y="721"/>
                      <a:pt x="208" y="929"/>
                      <a:pt x="464" y="929"/>
                    </a:cubicBezTo>
                    <a:close/>
                    <a:moveTo>
                      <a:pt x="464" y="929"/>
                    </a:moveTo>
                    <a:cubicBezTo>
                      <a:pt x="464" y="929"/>
                      <a:pt x="464" y="929"/>
                      <a:pt x="464" y="929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sp>
        <p:nvSpPr>
          <p:cNvPr id="4" name="文本框 3"/>
          <p:cNvSpPr txBox="1"/>
          <p:nvPr/>
        </p:nvSpPr>
        <p:spPr>
          <a:xfrm>
            <a:off x="2190115" y="88836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协同过滤介绍</a:t>
            </a:r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743585" y="1952625"/>
            <a:ext cx="10723245" cy="42462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zh-CN" altLang="en-US"/>
              <a:t>协同过滤分为基于用户的协同过滤和基于标的物(物品)的协同过滤两类算法。它们的核心思想是很朴素的”物以类聚、人以群分“的思想。所谓物以类聚，就是计算出每个标的物最相似的标的物列表，我们就</a:t>
            </a:r>
            <a:endParaRPr lang="zh-CN" altLang="en-US"/>
          </a:p>
          <a:p>
            <a:pPr>
              <a:lnSpc>
                <a:spcPct val="150000"/>
              </a:lnSpc>
            </a:pPr>
            <a:r>
              <a:rPr lang="zh-CN" altLang="en-US"/>
              <a:t>可以为用户推荐用户喜欢的标</a:t>
            </a:r>
            <a:endParaRPr lang="zh-CN" altLang="en-US"/>
          </a:p>
          <a:p>
            <a:pPr>
              <a:lnSpc>
                <a:spcPct val="150000"/>
              </a:lnSpc>
            </a:pPr>
            <a:r>
              <a:rPr lang="zh-CN" altLang="en-US"/>
              <a:t>的物相似的标的物，这就是基</a:t>
            </a:r>
            <a:endParaRPr lang="zh-CN" altLang="en-US"/>
          </a:p>
          <a:p>
            <a:pPr>
              <a:lnSpc>
                <a:spcPct val="150000"/>
              </a:lnSpc>
            </a:pPr>
            <a:r>
              <a:rPr lang="zh-CN" altLang="en-US"/>
              <a:t>于物品(标的物)的协同过滤。</a:t>
            </a:r>
            <a:endParaRPr lang="zh-CN" altLang="en-US"/>
          </a:p>
          <a:p>
            <a:pPr>
              <a:lnSpc>
                <a:spcPct val="150000"/>
              </a:lnSpc>
            </a:pPr>
            <a:r>
              <a:rPr lang="zh-CN" altLang="en-US"/>
              <a:t>所谓人以群分，就是我们可以</a:t>
            </a:r>
            <a:endParaRPr lang="zh-CN" altLang="en-US"/>
          </a:p>
          <a:p>
            <a:pPr>
              <a:lnSpc>
                <a:spcPct val="150000"/>
              </a:lnSpc>
            </a:pPr>
            <a:r>
              <a:rPr lang="zh-CN" altLang="en-US"/>
              <a:t>将与该用户相似的用户喜欢过</a:t>
            </a:r>
            <a:endParaRPr lang="zh-CN" altLang="en-US"/>
          </a:p>
          <a:p>
            <a:pPr>
              <a:lnSpc>
                <a:spcPct val="150000"/>
              </a:lnSpc>
            </a:pPr>
            <a:r>
              <a:rPr lang="zh-CN" altLang="en-US"/>
              <a:t>的标的物的标的物推荐给该用</a:t>
            </a:r>
            <a:endParaRPr lang="zh-CN" altLang="en-US"/>
          </a:p>
          <a:p>
            <a:pPr>
              <a:lnSpc>
                <a:spcPct val="150000"/>
              </a:lnSpc>
            </a:pPr>
            <a:r>
              <a:rPr lang="zh-CN" altLang="en-US"/>
              <a:t>户(而该用户未曾操作过)，这</a:t>
            </a:r>
            <a:endParaRPr lang="zh-CN" altLang="en-US"/>
          </a:p>
          <a:p>
            <a:pPr>
              <a:lnSpc>
                <a:spcPct val="150000"/>
              </a:lnSpc>
            </a:pPr>
            <a:r>
              <a:rPr lang="zh-CN" altLang="en-US"/>
              <a:t>就是基于用户的协同过滤。</a:t>
            </a:r>
            <a:endParaRPr lang="zh-CN" altLang="en-US"/>
          </a:p>
        </p:txBody>
      </p:sp>
      <p:pic>
        <p:nvPicPr>
          <p:cNvPr id="6" name="图片 1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277995" y="2926715"/>
            <a:ext cx="7188200" cy="33458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heel spokes="8"/>
      </p:transition>
    </mc:Choice>
    <mc:Fallback>
      <p:transition spd="slow">
        <p:wheel spokes="8"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矩形 51"/>
          <p:cNvSpPr/>
          <p:nvPr/>
        </p:nvSpPr>
        <p:spPr>
          <a:xfrm>
            <a:off x="5052964" y="2777425"/>
            <a:ext cx="3214736" cy="83099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zh-CN" altLang="en-US" sz="4800" b="1" dirty="0">
                <a:latin typeface="+mj-ea"/>
                <a:ea typeface="+mj-ea"/>
                <a:cs typeface="微软雅黑" panose="020B0503020204020204" pitchFamily="34" charset="-122"/>
              </a:rPr>
              <a:t>制作过程</a:t>
            </a:r>
            <a:endParaRPr lang="zh-CN" altLang="en-US" sz="4800" b="1" dirty="0">
              <a:latin typeface="+mj-ea"/>
              <a:ea typeface="+mj-ea"/>
              <a:cs typeface="微软雅黑" panose="020B0503020204020204" pitchFamily="34" charset="-122"/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5065664" y="2580922"/>
            <a:ext cx="159845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CN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MAKING PROCESS</a:t>
            </a:r>
            <a:endParaRPr kumimoji="1" lang="zh-CN" altLang="en-US" sz="1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3587483" y="2777425"/>
            <a:ext cx="1370449" cy="83099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altLang="zh-CN" sz="4800" dirty="0" smtClean="0">
                <a:latin typeface="+mj-ea"/>
                <a:ea typeface="+mj-ea"/>
                <a:cs typeface="微软雅黑" panose="020B0503020204020204" pitchFamily="34" charset="-122"/>
              </a:rPr>
              <a:t>03</a:t>
            </a:r>
            <a:endParaRPr lang="en-US" altLang="zh-CN" sz="4800" dirty="0">
              <a:latin typeface="+mj-ea"/>
              <a:ea typeface="+mj-ea"/>
              <a:cs typeface="微软雅黑" panose="020B0503020204020204" pitchFamily="34" charset="-122"/>
            </a:endParaRPr>
          </a:p>
        </p:txBody>
      </p:sp>
      <p:cxnSp>
        <p:nvCxnSpPr>
          <p:cNvPr id="51" name="直接连接符 50"/>
          <p:cNvCxnSpPr/>
          <p:nvPr/>
        </p:nvCxnSpPr>
        <p:spPr>
          <a:xfrm>
            <a:off x="4885308" y="2819820"/>
            <a:ext cx="0" cy="746206"/>
          </a:xfrm>
          <a:prstGeom prst="line">
            <a:avLst/>
          </a:prstGeom>
          <a:ln w="12700" cap="rnd">
            <a:solidFill>
              <a:schemeClr val="bg1">
                <a:alpha val="49000"/>
              </a:schemeClr>
            </a:solidFill>
            <a:round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airplan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5289550" y="0"/>
            <a:ext cx="1612901" cy="382408"/>
            <a:chOff x="5289550" y="0"/>
            <a:chExt cx="1612901" cy="382408"/>
          </a:xfrm>
        </p:grpSpPr>
        <p:sp>
          <p:nvSpPr>
            <p:cNvPr id="14" name="矩形 13"/>
            <p:cNvSpPr/>
            <p:nvPr/>
          </p:nvSpPr>
          <p:spPr>
            <a:xfrm>
              <a:off x="5289550" y="0"/>
              <a:ext cx="1612901" cy="382408"/>
            </a:xfrm>
            <a:prstGeom prst="rect">
              <a:avLst/>
            </a:prstGeom>
            <a:solidFill>
              <a:srgbClr val="AB4A70"/>
            </a:solidFill>
            <a:ln>
              <a:solidFill>
                <a:srgbClr val="AB4A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 dirty="0">
                <a:solidFill>
                  <a:schemeClr val="bg1"/>
                </a:solidFill>
              </a:endParaRPr>
            </a:p>
          </p:txBody>
        </p:sp>
        <p:grpSp>
          <p:nvGrpSpPr>
            <p:cNvPr id="17" name="组合 16"/>
            <p:cNvGrpSpPr/>
            <p:nvPr/>
          </p:nvGrpSpPr>
          <p:grpSpPr>
            <a:xfrm>
              <a:off x="5289550" y="13076"/>
              <a:ext cx="1612901" cy="369332"/>
              <a:chOff x="4991099" y="55400"/>
              <a:chExt cx="1612901" cy="369332"/>
            </a:xfrm>
          </p:grpSpPr>
          <p:sp>
            <p:nvSpPr>
              <p:cNvPr id="12" name="矩形 11"/>
              <p:cNvSpPr/>
              <p:nvPr/>
            </p:nvSpPr>
            <p:spPr>
              <a:xfrm>
                <a:off x="5521023" y="70789"/>
                <a:ext cx="1082977" cy="338554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r>
                  <a:rPr lang="zh-CN" altLang="en-US" sz="1600" dirty="0">
                    <a:solidFill>
                      <a:schemeClr val="bg1"/>
                    </a:solidFill>
                    <a:latin typeface="+mj-ea"/>
                    <a:ea typeface="+mj-ea"/>
                    <a:cs typeface="微软雅黑" panose="020B0503020204020204" pitchFamily="34" charset="-122"/>
                  </a:rPr>
                  <a:t>制作过程</a:t>
                </a:r>
                <a:endParaRPr lang="zh-CN" altLang="en-US" sz="1600" dirty="0">
                  <a:solidFill>
                    <a:schemeClr val="bg1"/>
                  </a:solidFill>
                  <a:latin typeface="+mj-ea"/>
                  <a:ea typeface="+mj-ea"/>
                  <a:cs typeface="微软雅黑" panose="020B0503020204020204" pitchFamily="34" charset="-122"/>
                </a:endParaRPr>
              </a:p>
            </p:txBody>
          </p:sp>
          <p:sp>
            <p:nvSpPr>
              <p:cNvPr id="10" name="矩形 9"/>
              <p:cNvSpPr/>
              <p:nvPr/>
            </p:nvSpPr>
            <p:spPr>
              <a:xfrm>
                <a:off x="4991099" y="55400"/>
                <a:ext cx="471535" cy="369332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algn="ctr"/>
                <a:r>
                  <a:rPr lang="en-US" altLang="zh-CN" dirty="0" smtClean="0">
                    <a:solidFill>
                      <a:schemeClr val="bg1"/>
                    </a:solidFill>
                    <a:latin typeface="+mj-ea"/>
                    <a:ea typeface="+mj-ea"/>
                    <a:cs typeface="微软雅黑" panose="020B0503020204020204" pitchFamily="34" charset="-122"/>
                  </a:rPr>
                  <a:t>03</a:t>
                </a:r>
                <a:endParaRPr lang="en-US" altLang="zh-CN" dirty="0">
                  <a:solidFill>
                    <a:schemeClr val="bg1"/>
                  </a:solidFill>
                  <a:latin typeface="+mj-ea"/>
                  <a:ea typeface="+mj-ea"/>
                  <a:cs typeface="微软雅黑" panose="020B0503020204020204" pitchFamily="34" charset="-122"/>
                </a:endParaRPr>
              </a:p>
            </p:txBody>
          </p:sp>
          <p:cxnSp>
            <p:nvCxnSpPr>
              <p:cNvPr id="11" name="直接连接符 10"/>
              <p:cNvCxnSpPr/>
              <p:nvPr/>
            </p:nvCxnSpPr>
            <p:spPr>
              <a:xfrm>
                <a:off x="5482026" y="96066"/>
                <a:ext cx="0" cy="288000"/>
              </a:xfrm>
              <a:prstGeom prst="line">
                <a:avLst/>
              </a:prstGeom>
              <a:ln w="12700" cap="rnd">
                <a:solidFill>
                  <a:schemeClr val="bg1">
                    <a:alpha val="49000"/>
                  </a:schemeClr>
                </a:solidFill>
                <a:round/>
                <a:tail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5" name="直接连接符 4"/>
          <p:cNvCxnSpPr/>
          <p:nvPr/>
        </p:nvCxnSpPr>
        <p:spPr>
          <a:xfrm>
            <a:off x="1420536" y="6275123"/>
            <a:ext cx="2007384" cy="24077"/>
          </a:xfrm>
          <a:prstGeom prst="line">
            <a:avLst/>
          </a:prstGeom>
          <a:ln w="12700" cap="rnd">
            <a:solidFill>
              <a:srgbClr val="536275">
                <a:alpha val="99000"/>
              </a:srgbClr>
            </a:solidFill>
            <a:round/>
            <a:headEnd type="oval" w="lg" len="lg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/>
          <p:nvPr/>
        </p:nvCxnSpPr>
        <p:spPr>
          <a:xfrm>
            <a:off x="3427920" y="4646069"/>
            <a:ext cx="0" cy="1656000"/>
          </a:xfrm>
          <a:prstGeom prst="line">
            <a:avLst/>
          </a:prstGeom>
          <a:ln w="12700" cap="rnd">
            <a:solidFill>
              <a:srgbClr val="536275">
                <a:alpha val="99000"/>
              </a:srgbClr>
            </a:solidFill>
            <a:round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/>
          <p:cNvCxnSpPr/>
          <p:nvPr/>
        </p:nvCxnSpPr>
        <p:spPr>
          <a:xfrm>
            <a:off x="3427920" y="4644414"/>
            <a:ext cx="2715857" cy="32575"/>
          </a:xfrm>
          <a:prstGeom prst="line">
            <a:avLst/>
          </a:prstGeom>
          <a:ln w="12700" cap="rnd">
            <a:solidFill>
              <a:srgbClr val="536275">
                <a:alpha val="99000"/>
              </a:srgbClr>
            </a:solidFill>
            <a:round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组合 51"/>
          <p:cNvGrpSpPr/>
          <p:nvPr/>
        </p:nvGrpSpPr>
        <p:grpSpPr>
          <a:xfrm>
            <a:off x="2115164" y="5000000"/>
            <a:ext cx="2717465" cy="1033464"/>
            <a:chOff x="4685666" y="1860541"/>
            <a:chExt cx="2717465" cy="1033464"/>
          </a:xfrm>
        </p:grpSpPr>
        <p:sp>
          <p:nvSpPr>
            <p:cNvPr id="53" name="椭圆 52"/>
            <p:cNvSpPr/>
            <p:nvPr/>
          </p:nvSpPr>
          <p:spPr>
            <a:xfrm>
              <a:off x="5934075" y="2136828"/>
              <a:ext cx="120650" cy="120650"/>
            </a:xfrm>
            <a:prstGeom prst="ellipse">
              <a:avLst/>
            </a:prstGeom>
            <a:solidFill>
              <a:srgbClr val="AB4A70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矩形 53"/>
            <p:cNvSpPr/>
            <p:nvPr/>
          </p:nvSpPr>
          <p:spPr>
            <a:xfrm>
              <a:off x="6229651" y="1860541"/>
              <a:ext cx="954107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1219200">
                <a:defRPr/>
              </a:pPr>
              <a:r>
                <a:rPr lang="zh-CN" altLang="en-US" sz="2000" b="1" kern="0" dirty="0" smtClean="0">
                  <a:ea typeface="微软雅黑" panose="020B0503020204020204" pitchFamily="34" charset="-122"/>
                </a:rPr>
                <a:t>步骤一</a:t>
              </a:r>
              <a:endParaRPr lang="en-US" altLang="zh-CN" sz="2000" b="1" kern="0" dirty="0">
                <a:ea typeface="微软雅黑" panose="020B0503020204020204" pitchFamily="34" charset="-122"/>
              </a:endParaRPr>
            </a:p>
          </p:txBody>
        </p:sp>
        <p:sp>
          <p:nvSpPr>
            <p:cNvPr id="55" name="矩形 54"/>
            <p:cNvSpPr/>
            <p:nvPr/>
          </p:nvSpPr>
          <p:spPr>
            <a:xfrm>
              <a:off x="6237906" y="2163120"/>
              <a:ext cx="1165225" cy="73088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1219200">
                <a:lnSpc>
                  <a:spcPct val="130000"/>
                </a:lnSpc>
                <a:defRPr/>
              </a:pPr>
              <a:r>
                <a:rPr lang="en-US" altLang="zh-CN" sz="1600" kern="0" dirty="0" smtClean="0">
                  <a:ea typeface="微软雅黑" panose="020B0503020204020204" pitchFamily="34" charset="-122"/>
                </a:rPr>
                <a:t>1.</a:t>
              </a:r>
              <a:r>
                <a:rPr lang="zh-CN" altLang="en-US" sz="1600" kern="0" dirty="0" smtClean="0">
                  <a:ea typeface="微软雅黑" panose="020B0503020204020204" pitchFamily="34" charset="-122"/>
                </a:rPr>
                <a:t>需求分析</a:t>
              </a:r>
              <a:endParaRPr lang="en-US" altLang="zh-CN" sz="1600" kern="0" dirty="0" smtClean="0">
                <a:ea typeface="微软雅黑" panose="020B0503020204020204" pitchFamily="34" charset="-122"/>
              </a:endParaRPr>
            </a:p>
            <a:p>
              <a:pPr defTabSz="1219200">
                <a:lnSpc>
                  <a:spcPct val="130000"/>
                </a:lnSpc>
                <a:defRPr/>
              </a:pPr>
              <a:r>
                <a:rPr lang="en-US" altLang="zh-CN" sz="1600" kern="0" dirty="0">
                  <a:ea typeface="微软雅黑" panose="020B0503020204020204" pitchFamily="34" charset="-122"/>
                </a:rPr>
                <a:t>2.</a:t>
              </a:r>
              <a:r>
                <a:rPr lang="zh-CN" altLang="en-US" sz="1600" kern="0" dirty="0">
                  <a:ea typeface="微软雅黑" panose="020B0503020204020204" pitchFamily="34" charset="-122"/>
                </a:rPr>
                <a:t>概要设计</a:t>
              </a:r>
              <a:endParaRPr lang="zh-CN" altLang="en-US" sz="1600" kern="0" dirty="0">
                <a:ea typeface="微软雅黑" panose="020B0503020204020204" pitchFamily="34" charset="-122"/>
              </a:endParaRPr>
            </a:p>
          </p:txBody>
        </p:sp>
        <p:sp>
          <p:nvSpPr>
            <p:cNvPr id="56" name="矩形 55"/>
            <p:cNvSpPr/>
            <p:nvPr/>
          </p:nvSpPr>
          <p:spPr>
            <a:xfrm>
              <a:off x="4685666" y="2012029"/>
              <a:ext cx="1188085" cy="39878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 defTabSz="1219200">
                <a:defRPr/>
              </a:pPr>
              <a:r>
                <a:rPr lang="en-US" altLang="zh-CN" sz="2000" kern="0" dirty="0" smtClean="0">
                  <a:latin typeface="+mj-ea"/>
                  <a:ea typeface="+mj-ea"/>
                </a:rPr>
                <a:t>2023-03</a:t>
              </a:r>
              <a:endParaRPr lang="en-US" altLang="zh-CN" sz="2000" kern="0" dirty="0">
                <a:latin typeface="+mj-ea"/>
                <a:ea typeface="+mj-ea"/>
              </a:endParaRPr>
            </a:p>
          </p:txBody>
        </p:sp>
      </p:grpSp>
      <p:cxnSp>
        <p:nvCxnSpPr>
          <p:cNvPr id="68" name="直接连接符 67"/>
          <p:cNvCxnSpPr/>
          <p:nvPr/>
        </p:nvCxnSpPr>
        <p:spPr>
          <a:xfrm>
            <a:off x="6143777" y="3011009"/>
            <a:ext cx="0" cy="1656000"/>
          </a:xfrm>
          <a:prstGeom prst="line">
            <a:avLst/>
          </a:prstGeom>
          <a:ln w="12700" cap="rnd">
            <a:solidFill>
              <a:srgbClr val="536275">
                <a:alpha val="99000"/>
              </a:srgbClr>
            </a:solidFill>
            <a:round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连接符 68"/>
          <p:cNvCxnSpPr/>
          <p:nvPr/>
        </p:nvCxnSpPr>
        <p:spPr>
          <a:xfrm>
            <a:off x="6143777" y="3009354"/>
            <a:ext cx="2715857" cy="32575"/>
          </a:xfrm>
          <a:prstGeom prst="line">
            <a:avLst/>
          </a:prstGeom>
          <a:ln w="12700" cap="rnd">
            <a:solidFill>
              <a:srgbClr val="536275">
                <a:alpha val="99000"/>
              </a:srgbClr>
            </a:solidFill>
            <a:round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0" name="组合 69"/>
          <p:cNvGrpSpPr/>
          <p:nvPr/>
        </p:nvGrpSpPr>
        <p:grpSpPr>
          <a:xfrm>
            <a:off x="4831021" y="3364940"/>
            <a:ext cx="4334810" cy="1353504"/>
            <a:chOff x="4685666" y="1860541"/>
            <a:chExt cx="4334810" cy="1353504"/>
          </a:xfrm>
        </p:grpSpPr>
        <p:sp>
          <p:nvSpPr>
            <p:cNvPr id="74" name="椭圆 73"/>
            <p:cNvSpPr/>
            <p:nvPr/>
          </p:nvSpPr>
          <p:spPr>
            <a:xfrm>
              <a:off x="5934075" y="2136828"/>
              <a:ext cx="120650" cy="120650"/>
            </a:xfrm>
            <a:prstGeom prst="ellipse">
              <a:avLst/>
            </a:prstGeom>
            <a:solidFill>
              <a:srgbClr val="AB4A70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" name="矩形 74"/>
            <p:cNvSpPr/>
            <p:nvPr/>
          </p:nvSpPr>
          <p:spPr>
            <a:xfrm>
              <a:off x="6229651" y="1860541"/>
              <a:ext cx="954107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1219200">
                <a:defRPr/>
              </a:pPr>
              <a:r>
                <a:rPr lang="zh-CN" altLang="en-US" sz="2000" b="1" kern="0" dirty="0" smtClean="0">
                  <a:ea typeface="微软雅黑" panose="020B0503020204020204" pitchFamily="34" charset="-122"/>
                </a:rPr>
                <a:t>步骤二</a:t>
              </a:r>
              <a:endParaRPr lang="en-US" altLang="zh-CN" sz="2000" b="1" kern="0" dirty="0">
                <a:ea typeface="微软雅黑" panose="020B0503020204020204" pitchFamily="34" charset="-122"/>
              </a:endParaRPr>
            </a:p>
          </p:txBody>
        </p:sp>
        <p:sp>
          <p:nvSpPr>
            <p:cNvPr id="76" name="矩形 75"/>
            <p:cNvSpPr/>
            <p:nvPr/>
          </p:nvSpPr>
          <p:spPr>
            <a:xfrm>
              <a:off x="6229651" y="2163120"/>
              <a:ext cx="2790825" cy="10509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1219200">
                <a:lnSpc>
                  <a:spcPct val="130000"/>
                </a:lnSpc>
                <a:defRPr/>
              </a:pPr>
              <a:r>
                <a:rPr lang="en-US" altLang="zh-CN" sz="1600" kern="0" dirty="0">
                  <a:ea typeface="微软雅黑" panose="020B0503020204020204" pitchFamily="34" charset="-122"/>
                </a:rPr>
                <a:t>1.</a:t>
              </a:r>
              <a:r>
                <a:rPr lang="zh-CN" altLang="en-US" sz="1600" kern="0" dirty="0">
                  <a:ea typeface="微软雅黑" panose="020B0503020204020204" pitchFamily="34" charset="-122"/>
                </a:rPr>
                <a:t>系统开发</a:t>
              </a:r>
              <a:endParaRPr lang="zh-CN" altLang="en-US" sz="1600" kern="0" dirty="0">
                <a:ea typeface="微软雅黑" panose="020B0503020204020204" pitchFamily="34" charset="-122"/>
              </a:endParaRPr>
            </a:p>
            <a:p>
              <a:pPr defTabSz="1219200">
                <a:lnSpc>
                  <a:spcPct val="130000"/>
                </a:lnSpc>
                <a:defRPr/>
              </a:pPr>
              <a:r>
                <a:rPr lang="en-US" altLang="zh-CN" sz="1600" kern="0" dirty="0">
                  <a:ea typeface="微软雅黑" panose="020B0503020204020204" pitchFamily="34" charset="-122"/>
                </a:rPr>
                <a:t>2.</a:t>
              </a:r>
              <a:r>
                <a:rPr lang="zh-CN" altLang="en-US" sz="1600" kern="0" dirty="0">
                  <a:ea typeface="微软雅黑" panose="020B0503020204020204" pitchFamily="34" charset="-122"/>
                </a:rPr>
                <a:t>结合系统实现协同过滤算法</a:t>
              </a:r>
              <a:endParaRPr lang="zh-CN" altLang="en-US" sz="1600" kern="0" dirty="0">
                <a:ea typeface="微软雅黑" panose="020B0503020204020204" pitchFamily="34" charset="-122"/>
              </a:endParaRPr>
            </a:p>
            <a:p>
              <a:pPr defTabSz="1219200">
                <a:lnSpc>
                  <a:spcPct val="130000"/>
                </a:lnSpc>
                <a:defRPr/>
              </a:pPr>
              <a:r>
                <a:rPr lang="en-US" altLang="zh-CN" sz="1600" kern="0" dirty="0">
                  <a:ea typeface="微软雅黑" panose="020B0503020204020204" pitchFamily="34" charset="-122"/>
                </a:rPr>
                <a:t>3.</a:t>
              </a:r>
              <a:r>
                <a:rPr lang="zh-CN" altLang="en-US" sz="1600" kern="0" dirty="0">
                  <a:ea typeface="微软雅黑" panose="020B0503020204020204" pitchFamily="34" charset="-122"/>
                </a:rPr>
                <a:t>应用算法至系统</a:t>
              </a:r>
              <a:endParaRPr lang="zh-CN" altLang="en-US" sz="1600" kern="0" dirty="0">
                <a:ea typeface="微软雅黑" panose="020B0503020204020204" pitchFamily="34" charset="-122"/>
              </a:endParaRPr>
            </a:p>
          </p:txBody>
        </p:sp>
        <p:sp>
          <p:nvSpPr>
            <p:cNvPr id="85" name="矩形 84"/>
            <p:cNvSpPr/>
            <p:nvPr/>
          </p:nvSpPr>
          <p:spPr>
            <a:xfrm>
              <a:off x="4685666" y="2012029"/>
              <a:ext cx="1188085" cy="39878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 defTabSz="1219200">
                <a:defRPr/>
              </a:pPr>
              <a:r>
                <a:rPr lang="en-US" altLang="zh-CN" sz="2000" kern="0" dirty="0" smtClean="0">
                  <a:latin typeface="+mj-ea"/>
                  <a:ea typeface="+mj-ea"/>
                </a:rPr>
                <a:t>2023-04</a:t>
              </a:r>
              <a:endParaRPr lang="en-US" altLang="zh-CN" sz="2000" kern="0" dirty="0">
                <a:latin typeface="+mj-ea"/>
                <a:ea typeface="+mj-ea"/>
              </a:endParaRPr>
            </a:p>
          </p:txBody>
        </p:sp>
      </p:grpSp>
      <p:cxnSp>
        <p:nvCxnSpPr>
          <p:cNvPr id="86" name="直接连接符 85"/>
          <p:cNvCxnSpPr/>
          <p:nvPr/>
        </p:nvCxnSpPr>
        <p:spPr>
          <a:xfrm>
            <a:off x="8859634" y="1422419"/>
            <a:ext cx="0" cy="1656000"/>
          </a:xfrm>
          <a:prstGeom prst="line">
            <a:avLst/>
          </a:prstGeom>
          <a:ln w="12700" cap="rnd">
            <a:solidFill>
              <a:srgbClr val="536275">
                <a:alpha val="99000"/>
              </a:srgbClr>
            </a:solidFill>
            <a:round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接连接符 86"/>
          <p:cNvCxnSpPr/>
          <p:nvPr/>
        </p:nvCxnSpPr>
        <p:spPr>
          <a:xfrm>
            <a:off x="8859634" y="1420764"/>
            <a:ext cx="2715857" cy="32575"/>
          </a:xfrm>
          <a:prstGeom prst="line">
            <a:avLst/>
          </a:prstGeom>
          <a:ln w="12700" cap="rnd">
            <a:solidFill>
              <a:srgbClr val="536275">
                <a:alpha val="99000"/>
              </a:srgbClr>
            </a:solidFill>
            <a:round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8" name="组合 87"/>
          <p:cNvGrpSpPr/>
          <p:nvPr/>
        </p:nvGrpSpPr>
        <p:grpSpPr>
          <a:xfrm>
            <a:off x="7546878" y="1776350"/>
            <a:ext cx="2709210" cy="1033464"/>
            <a:chOff x="4685666" y="1860541"/>
            <a:chExt cx="2709210" cy="1033464"/>
          </a:xfrm>
        </p:grpSpPr>
        <p:sp>
          <p:nvSpPr>
            <p:cNvPr id="89" name="椭圆 88"/>
            <p:cNvSpPr/>
            <p:nvPr/>
          </p:nvSpPr>
          <p:spPr>
            <a:xfrm>
              <a:off x="5934075" y="2136828"/>
              <a:ext cx="120650" cy="120650"/>
            </a:xfrm>
            <a:prstGeom prst="ellipse">
              <a:avLst/>
            </a:prstGeom>
            <a:solidFill>
              <a:srgbClr val="AB4A70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0" name="矩形 89"/>
            <p:cNvSpPr/>
            <p:nvPr/>
          </p:nvSpPr>
          <p:spPr>
            <a:xfrm>
              <a:off x="6229651" y="1860541"/>
              <a:ext cx="954107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1219200">
                <a:defRPr/>
              </a:pPr>
              <a:r>
                <a:rPr lang="zh-CN" altLang="en-US" sz="2000" b="1" kern="0" dirty="0" smtClean="0">
                  <a:ea typeface="微软雅黑" panose="020B0503020204020204" pitchFamily="34" charset="-122"/>
                </a:rPr>
                <a:t>步骤三</a:t>
              </a:r>
              <a:endParaRPr lang="en-US" altLang="zh-CN" sz="2000" b="1" kern="0" dirty="0">
                <a:ea typeface="微软雅黑" panose="020B0503020204020204" pitchFamily="34" charset="-122"/>
              </a:endParaRPr>
            </a:p>
          </p:txBody>
        </p:sp>
        <p:sp>
          <p:nvSpPr>
            <p:cNvPr id="91" name="矩形 90"/>
            <p:cNvSpPr/>
            <p:nvPr/>
          </p:nvSpPr>
          <p:spPr>
            <a:xfrm>
              <a:off x="6229651" y="2163120"/>
              <a:ext cx="1165225" cy="73088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1219200">
                <a:lnSpc>
                  <a:spcPct val="130000"/>
                </a:lnSpc>
                <a:defRPr/>
              </a:pPr>
              <a:r>
                <a:rPr lang="en-US" altLang="zh-CN" sz="1600" kern="0" dirty="0">
                  <a:ea typeface="微软雅黑" panose="020B0503020204020204" pitchFamily="34" charset="-122"/>
                </a:rPr>
                <a:t>1.</a:t>
              </a:r>
              <a:r>
                <a:rPr lang="zh-CN" altLang="en-US" sz="1600" kern="0" dirty="0">
                  <a:ea typeface="微软雅黑" panose="020B0503020204020204" pitchFamily="34" charset="-122"/>
                </a:rPr>
                <a:t>部署上线</a:t>
              </a:r>
              <a:endParaRPr lang="zh-CN" altLang="en-US" sz="1600" kern="0" dirty="0">
                <a:ea typeface="微软雅黑" panose="020B0503020204020204" pitchFamily="34" charset="-122"/>
              </a:endParaRPr>
            </a:p>
            <a:p>
              <a:pPr defTabSz="1219200">
                <a:lnSpc>
                  <a:spcPct val="130000"/>
                </a:lnSpc>
                <a:defRPr/>
              </a:pPr>
              <a:r>
                <a:rPr lang="en-US" altLang="zh-CN" sz="1600" kern="0" dirty="0">
                  <a:ea typeface="微软雅黑" panose="020B0503020204020204" pitchFamily="34" charset="-122"/>
                </a:rPr>
                <a:t>2.</a:t>
              </a:r>
              <a:r>
                <a:rPr lang="zh-CN" altLang="en-US" sz="1600" kern="0" dirty="0">
                  <a:ea typeface="微软雅黑" panose="020B0503020204020204" pitchFamily="34" charset="-122"/>
                </a:rPr>
                <a:t>效果测试</a:t>
              </a:r>
              <a:endParaRPr lang="zh-CN" altLang="en-US" sz="1600" kern="0" dirty="0">
                <a:ea typeface="微软雅黑" panose="020B0503020204020204" pitchFamily="34" charset="-122"/>
              </a:endParaRPr>
            </a:p>
          </p:txBody>
        </p:sp>
        <p:sp>
          <p:nvSpPr>
            <p:cNvPr id="92" name="矩形 91"/>
            <p:cNvSpPr/>
            <p:nvPr/>
          </p:nvSpPr>
          <p:spPr>
            <a:xfrm>
              <a:off x="4685666" y="2012029"/>
              <a:ext cx="1188085" cy="39878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 defTabSz="1219200">
                <a:defRPr/>
              </a:pPr>
              <a:r>
                <a:rPr lang="en-US" altLang="zh-CN" sz="2000" kern="0" dirty="0" smtClean="0">
                  <a:latin typeface="+mj-ea"/>
                  <a:ea typeface="+mj-ea"/>
                </a:rPr>
                <a:t>2023-05</a:t>
              </a:r>
              <a:endParaRPr lang="en-US" altLang="zh-CN" sz="2000" kern="0" dirty="0">
                <a:latin typeface="+mj-ea"/>
                <a:ea typeface="+mj-ea"/>
              </a:endParaRPr>
            </a:p>
          </p:txBody>
        </p:sp>
      </p:grpSp>
      <p:sp>
        <p:nvSpPr>
          <p:cNvPr id="28" name="右箭头 27"/>
          <p:cNvSpPr/>
          <p:nvPr/>
        </p:nvSpPr>
        <p:spPr>
          <a:xfrm rot="19500137">
            <a:off x="414955" y="2513087"/>
            <a:ext cx="5877424" cy="1046731"/>
          </a:xfrm>
          <a:custGeom>
            <a:avLst/>
            <a:gdLst>
              <a:gd name="connsiteX0" fmla="*/ 0 w 6825124"/>
              <a:gd name="connsiteY0" fmla="*/ 277640 h 1110560"/>
              <a:gd name="connsiteX1" fmla="*/ 5525769 w 6825124"/>
              <a:gd name="connsiteY1" fmla="*/ 277640 h 1110560"/>
              <a:gd name="connsiteX2" fmla="*/ 5525769 w 6825124"/>
              <a:gd name="connsiteY2" fmla="*/ 0 h 1110560"/>
              <a:gd name="connsiteX3" fmla="*/ 6825124 w 6825124"/>
              <a:gd name="connsiteY3" fmla="*/ 555280 h 1110560"/>
              <a:gd name="connsiteX4" fmla="*/ 5525769 w 6825124"/>
              <a:gd name="connsiteY4" fmla="*/ 1110560 h 1110560"/>
              <a:gd name="connsiteX5" fmla="*/ 5525769 w 6825124"/>
              <a:gd name="connsiteY5" fmla="*/ 832920 h 1110560"/>
              <a:gd name="connsiteX6" fmla="*/ 0 w 6825124"/>
              <a:gd name="connsiteY6" fmla="*/ 832920 h 1110560"/>
              <a:gd name="connsiteX7" fmla="*/ 0 w 6825124"/>
              <a:gd name="connsiteY7" fmla="*/ 277640 h 1110560"/>
              <a:gd name="connsiteX0-1" fmla="*/ 0 w 6825124"/>
              <a:gd name="connsiteY0-2" fmla="*/ 277640 h 1110560"/>
              <a:gd name="connsiteX1-3" fmla="*/ 5525769 w 6825124"/>
              <a:gd name="connsiteY1-4" fmla="*/ 277640 h 1110560"/>
              <a:gd name="connsiteX2-5" fmla="*/ 5525769 w 6825124"/>
              <a:gd name="connsiteY2-6" fmla="*/ 0 h 1110560"/>
              <a:gd name="connsiteX3-7" fmla="*/ 6825124 w 6825124"/>
              <a:gd name="connsiteY3-8" fmla="*/ 555280 h 1110560"/>
              <a:gd name="connsiteX4-9" fmla="*/ 5525769 w 6825124"/>
              <a:gd name="connsiteY4-10" fmla="*/ 1110560 h 1110560"/>
              <a:gd name="connsiteX5-11" fmla="*/ 5525769 w 6825124"/>
              <a:gd name="connsiteY5-12" fmla="*/ 832920 h 1110560"/>
              <a:gd name="connsiteX6-13" fmla="*/ 0 w 6825124"/>
              <a:gd name="connsiteY6-14" fmla="*/ 277640 h 1110560"/>
              <a:gd name="connsiteX0-15" fmla="*/ 0 w 6812661"/>
              <a:gd name="connsiteY0-16" fmla="*/ 503414 h 1110560"/>
              <a:gd name="connsiteX1-17" fmla="*/ 5513306 w 6812661"/>
              <a:gd name="connsiteY1-18" fmla="*/ 277640 h 1110560"/>
              <a:gd name="connsiteX2-19" fmla="*/ 5513306 w 6812661"/>
              <a:gd name="connsiteY2-20" fmla="*/ 0 h 1110560"/>
              <a:gd name="connsiteX3-21" fmla="*/ 6812661 w 6812661"/>
              <a:gd name="connsiteY3-22" fmla="*/ 555280 h 1110560"/>
              <a:gd name="connsiteX4-23" fmla="*/ 5513306 w 6812661"/>
              <a:gd name="connsiteY4-24" fmla="*/ 1110560 h 1110560"/>
              <a:gd name="connsiteX5-25" fmla="*/ 5513306 w 6812661"/>
              <a:gd name="connsiteY5-26" fmla="*/ 832920 h 1110560"/>
              <a:gd name="connsiteX6-27" fmla="*/ 0 w 6812661"/>
              <a:gd name="connsiteY6-28" fmla="*/ 503414 h 1110560"/>
              <a:gd name="connsiteX0-29" fmla="*/ 0 w 6812661"/>
              <a:gd name="connsiteY0-30" fmla="*/ 503414 h 1110560"/>
              <a:gd name="connsiteX1-31" fmla="*/ 5513306 w 6812661"/>
              <a:gd name="connsiteY1-32" fmla="*/ 277640 h 1110560"/>
              <a:gd name="connsiteX2-33" fmla="*/ 5513306 w 6812661"/>
              <a:gd name="connsiteY2-34" fmla="*/ 0 h 1110560"/>
              <a:gd name="connsiteX3-35" fmla="*/ 6812661 w 6812661"/>
              <a:gd name="connsiteY3-36" fmla="*/ 555280 h 1110560"/>
              <a:gd name="connsiteX4-37" fmla="*/ 5513306 w 6812661"/>
              <a:gd name="connsiteY4-38" fmla="*/ 1110560 h 1110560"/>
              <a:gd name="connsiteX5-39" fmla="*/ 5513306 w 6812661"/>
              <a:gd name="connsiteY5-40" fmla="*/ 832920 h 1110560"/>
              <a:gd name="connsiteX6-41" fmla="*/ 0 w 6812661"/>
              <a:gd name="connsiteY6-42" fmla="*/ 503414 h 1110560"/>
              <a:gd name="connsiteX0-43" fmla="*/ 0 w 6812661"/>
              <a:gd name="connsiteY0-44" fmla="*/ 503414 h 1110560"/>
              <a:gd name="connsiteX1-45" fmla="*/ 5513306 w 6812661"/>
              <a:gd name="connsiteY1-46" fmla="*/ 277640 h 1110560"/>
              <a:gd name="connsiteX2-47" fmla="*/ 5513306 w 6812661"/>
              <a:gd name="connsiteY2-48" fmla="*/ 0 h 1110560"/>
              <a:gd name="connsiteX3-49" fmla="*/ 6812661 w 6812661"/>
              <a:gd name="connsiteY3-50" fmla="*/ 555280 h 1110560"/>
              <a:gd name="connsiteX4-51" fmla="*/ 5513306 w 6812661"/>
              <a:gd name="connsiteY4-52" fmla="*/ 1110560 h 1110560"/>
              <a:gd name="connsiteX5-53" fmla="*/ 5513306 w 6812661"/>
              <a:gd name="connsiteY5-54" fmla="*/ 832920 h 1110560"/>
              <a:gd name="connsiteX6-55" fmla="*/ 0 w 6812661"/>
              <a:gd name="connsiteY6-56" fmla="*/ 503414 h 1110560"/>
              <a:gd name="connsiteX0-57" fmla="*/ 0 w 6812661"/>
              <a:gd name="connsiteY0-58" fmla="*/ 503414 h 1110560"/>
              <a:gd name="connsiteX1-59" fmla="*/ 5513306 w 6812661"/>
              <a:gd name="connsiteY1-60" fmla="*/ 277640 h 1110560"/>
              <a:gd name="connsiteX2-61" fmla="*/ 5513306 w 6812661"/>
              <a:gd name="connsiteY2-62" fmla="*/ 0 h 1110560"/>
              <a:gd name="connsiteX3-63" fmla="*/ 6812661 w 6812661"/>
              <a:gd name="connsiteY3-64" fmla="*/ 555280 h 1110560"/>
              <a:gd name="connsiteX4-65" fmla="*/ 5513306 w 6812661"/>
              <a:gd name="connsiteY4-66" fmla="*/ 1110560 h 1110560"/>
              <a:gd name="connsiteX5-67" fmla="*/ 5513306 w 6812661"/>
              <a:gd name="connsiteY5-68" fmla="*/ 832920 h 1110560"/>
              <a:gd name="connsiteX6-69" fmla="*/ 0 w 6812661"/>
              <a:gd name="connsiteY6-70" fmla="*/ 503414 h 1110560"/>
              <a:gd name="connsiteX0-71" fmla="*/ 0 w 6812661"/>
              <a:gd name="connsiteY0-72" fmla="*/ 503414 h 1110560"/>
              <a:gd name="connsiteX1-73" fmla="*/ 5513306 w 6812661"/>
              <a:gd name="connsiteY1-74" fmla="*/ 277640 h 1110560"/>
              <a:gd name="connsiteX2-75" fmla="*/ 5513306 w 6812661"/>
              <a:gd name="connsiteY2-76" fmla="*/ 0 h 1110560"/>
              <a:gd name="connsiteX3-77" fmla="*/ 6812661 w 6812661"/>
              <a:gd name="connsiteY3-78" fmla="*/ 555280 h 1110560"/>
              <a:gd name="connsiteX4-79" fmla="*/ 5513306 w 6812661"/>
              <a:gd name="connsiteY4-80" fmla="*/ 1110560 h 1110560"/>
              <a:gd name="connsiteX5-81" fmla="*/ 5513306 w 6812661"/>
              <a:gd name="connsiteY5-82" fmla="*/ 832920 h 1110560"/>
              <a:gd name="connsiteX6-83" fmla="*/ 0 w 6812661"/>
              <a:gd name="connsiteY6-84" fmla="*/ 503414 h 1110560"/>
              <a:gd name="connsiteX0-85" fmla="*/ 0 w 6846029"/>
              <a:gd name="connsiteY0-86" fmla="*/ 503414 h 1110560"/>
              <a:gd name="connsiteX1-87" fmla="*/ 5513306 w 6846029"/>
              <a:gd name="connsiteY1-88" fmla="*/ 277640 h 1110560"/>
              <a:gd name="connsiteX2-89" fmla="*/ 5513306 w 6846029"/>
              <a:gd name="connsiteY2-90" fmla="*/ 0 h 1110560"/>
              <a:gd name="connsiteX3-91" fmla="*/ 6846029 w 6846029"/>
              <a:gd name="connsiteY3-92" fmla="*/ 633901 h 1110560"/>
              <a:gd name="connsiteX4-93" fmla="*/ 5513306 w 6846029"/>
              <a:gd name="connsiteY4-94" fmla="*/ 1110560 h 1110560"/>
              <a:gd name="connsiteX5-95" fmla="*/ 5513306 w 6846029"/>
              <a:gd name="connsiteY5-96" fmla="*/ 832920 h 1110560"/>
              <a:gd name="connsiteX6-97" fmla="*/ 0 w 6846029"/>
              <a:gd name="connsiteY6-98" fmla="*/ 503414 h 1110560"/>
              <a:gd name="connsiteX0-99" fmla="*/ 0 w 6846029"/>
              <a:gd name="connsiteY0-100" fmla="*/ 503414 h 1110560"/>
              <a:gd name="connsiteX1-101" fmla="*/ 5664602 w 6846029"/>
              <a:gd name="connsiteY1-102" fmla="*/ 361466 h 1110560"/>
              <a:gd name="connsiteX2-103" fmla="*/ 5513306 w 6846029"/>
              <a:gd name="connsiteY2-104" fmla="*/ 0 h 1110560"/>
              <a:gd name="connsiteX3-105" fmla="*/ 6846029 w 6846029"/>
              <a:gd name="connsiteY3-106" fmla="*/ 633901 h 1110560"/>
              <a:gd name="connsiteX4-107" fmla="*/ 5513306 w 6846029"/>
              <a:gd name="connsiteY4-108" fmla="*/ 1110560 h 1110560"/>
              <a:gd name="connsiteX5-109" fmla="*/ 5513306 w 6846029"/>
              <a:gd name="connsiteY5-110" fmla="*/ 832920 h 1110560"/>
              <a:gd name="connsiteX6-111" fmla="*/ 0 w 6846029"/>
              <a:gd name="connsiteY6-112" fmla="*/ 503414 h 1110560"/>
              <a:gd name="connsiteX0-113" fmla="*/ 0 w 6846029"/>
              <a:gd name="connsiteY0-114" fmla="*/ 503414 h 1110560"/>
              <a:gd name="connsiteX1-115" fmla="*/ 5664602 w 6846029"/>
              <a:gd name="connsiteY1-116" fmla="*/ 361466 h 1110560"/>
              <a:gd name="connsiteX2-117" fmla="*/ 5513306 w 6846029"/>
              <a:gd name="connsiteY2-118" fmla="*/ 0 h 1110560"/>
              <a:gd name="connsiteX3-119" fmla="*/ 6846029 w 6846029"/>
              <a:gd name="connsiteY3-120" fmla="*/ 633901 h 1110560"/>
              <a:gd name="connsiteX4-121" fmla="*/ 5513306 w 6846029"/>
              <a:gd name="connsiteY4-122" fmla="*/ 1110560 h 1110560"/>
              <a:gd name="connsiteX5-123" fmla="*/ 5513306 w 6846029"/>
              <a:gd name="connsiteY5-124" fmla="*/ 832920 h 1110560"/>
              <a:gd name="connsiteX6-125" fmla="*/ 0 w 6846029"/>
              <a:gd name="connsiteY6-126" fmla="*/ 503414 h 1110560"/>
              <a:gd name="connsiteX0-127" fmla="*/ 0 w 6846029"/>
              <a:gd name="connsiteY0-128" fmla="*/ 503414 h 1110560"/>
              <a:gd name="connsiteX1-129" fmla="*/ 5664602 w 6846029"/>
              <a:gd name="connsiteY1-130" fmla="*/ 361466 h 1110560"/>
              <a:gd name="connsiteX2-131" fmla="*/ 5513306 w 6846029"/>
              <a:gd name="connsiteY2-132" fmla="*/ 0 h 1110560"/>
              <a:gd name="connsiteX3-133" fmla="*/ 6846029 w 6846029"/>
              <a:gd name="connsiteY3-134" fmla="*/ 633901 h 1110560"/>
              <a:gd name="connsiteX4-135" fmla="*/ 5513306 w 6846029"/>
              <a:gd name="connsiteY4-136" fmla="*/ 1110560 h 1110560"/>
              <a:gd name="connsiteX5-137" fmla="*/ 5649047 w 6846029"/>
              <a:gd name="connsiteY5-138" fmla="*/ 717972 h 1110560"/>
              <a:gd name="connsiteX6-139" fmla="*/ 0 w 6846029"/>
              <a:gd name="connsiteY6-140" fmla="*/ 503414 h 1110560"/>
              <a:gd name="connsiteX0-141" fmla="*/ 0 w 6846029"/>
              <a:gd name="connsiteY0-142" fmla="*/ 503414 h 1110560"/>
              <a:gd name="connsiteX1-143" fmla="*/ 5664602 w 6846029"/>
              <a:gd name="connsiteY1-144" fmla="*/ 361466 h 1110560"/>
              <a:gd name="connsiteX2-145" fmla="*/ 5513306 w 6846029"/>
              <a:gd name="connsiteY2-146" fmla="*/ 0 h 1110560"/>
              <a:gd name="connsiteX3-147" fmla="*/ 6846029 w 6846029"/>
              <a:gd name="connsiteY3-148" fmla="*/ 633901 h 1110560"/>
              <a:gd name="connsiteX4-149" fmla="*/ 5513306 w 6846029"/>
              <a:gd name="connsiteY4-150" fmla="*/ 1110560 h 1110560"/>
              <a:gd name="connsiteX5-151" fmla="*/ 5649047 w 6846029"/>
              <a:gd name="connsiteY5-152" fmla="*/ 717972 h 1110560"/>
              <a:gd name="connsiteX6-153" fmla="*/ 0 w 6846029"/>
              <a:gd name="connsiteY6-154" fmla="*/ 503414 h 1110560"/>
              <a:gd name="connsiteX0-155" fmla="*/ 0 w 6608706"/>
              <a:gd name="connsiteY0-156" fmla="*/ 669575 h 1110560"/>
              <a:gd name="connsiteX1-157" fmla="*/ 5427279 w 6608706"/>
              <a:gd name="connsiteY1-158" fmla="*/ 361466 h 1110560"/>
              <a:gd name="connsiteX2-159" fmla="*/ 5275983 w 6608706"/>
              <a:gd name="connsiteY2-160" fmla="*/ 0 h 1110560"/>
              <a:gd name="connsiteX3-161" fmla="*/ 6608706 w 6608706"/>
              <a:gd name="connsiteY3-162" fmla="*/ 633901 h 1110560"/>
              <a:gd name="connsiteX4-163" fmla="*/ 5275983 w 6608706"/>
              <a:gd name="connsiteY4-164" fmla="*/ 1110560 h 1110560"/>
              <a:gd name="connsiteX5-165" fmla="*/ 5411724 w 6608706"/>
              <a:gd name="connsiteY5-166" fmla="*/ 717972 h 1110560"/>
              <a:gd name="connsiteX6-167" fmla="*/ 0 w 6608706"/>
              <a:gd name="connsiteY6-168" fmla="*/ 669575 h 1110560"/>
              <a:gd name="connsiteX0-169" fmla="*/ 0 w 6608706"/>
              <a:gd name="connsiteY0-170" fmla="*/ 695406 h 1136391"/>
              <a:gd name="connsiteX1-171" fmla="*/ 5427279 w 6608706"/>
              <a:gd name="connsiteY1-172" fmla="*/ 387297 h 1136391"/>
              <a:gd name="connsiteX2-173" fmla="*/ 5275983 w 6608706"/>
              <a:gd name="connsiteY2-174" fmla="*/ 25831 h 1136391"/>
              <a:gd name="connsiteX3-175" fmla="*/ 6608706 w 6608706"/>
              <a:gd name="connsiteY3-176" fmla="*/ 659732 h 1136391"/>
              <a:gd name="connsiteX4-177" fmla="*/ 5275983 w 6608706"/>
              <a:gd name="connsiteY4-178" fmla="*/ 1136391 h 1136391"/>
              <a:gd name="connsiteX5-179" fmla="*/ 5411724 w 6608706"/>
              <a:gd name="connsiteY5-180" fmla="*/ 743803 h 1136391"/>
              <a:gd name="connsiteX6-181" fmla="*/ 0 w 6608706"/>
              <a:gd name="connsiteY6-182" fmla="*/ 695406 h 1136391"/>
              <a:gd name="connsiteX0-183" fmla="*/ 0 w 6608706"/>
              <a:gd name="connsiteY0-184" fmla="*/ 726491 h 1167476"/>
              <a:gd name="connsiteX1-185" fmla="*/ 5427279 w 6608706"/>
              <a:gd name="connsiteY1-186" fmla="*/ 418382 h 1167476"/>
              <a:gd name="connsiteX2-187" fmla="*/ 5275983 w 6608706"/>
              <a:gd name="connsiteY2-188" fmla="*/ 56916 h 1167476"/>
              <a:gd name="connsiteX3-189" fmla="*/ 6608706 w 6608706"/>
              <a:gd name="connsiteY3-190" fmla="*/ 690817 h 1167476"/>
              <a:gd name="connsiteX4-191" fmla="*/ 5275983 w 6608706"/>
              <a:gd name="connsiteY4-192" fmla="*/ 1167476 h 1167476"/>
              <a:gd name="connsiteX5-193" fmla="*/ 5411724 w 6608706"/>
              <a:gd name="connsiteY5-194" fmla="*/ 774888 h 1167476"/>
              <a:gd name="connsiteX6-195" fmla="*/ 0 w 6608706"/>
              <a:gd name="connsiteY6-196" fmla="*/ 726491 h 1167476"/>
              <a:gd name="connsiteX0-197" fmla="*/ 0 w 6608706"/>
              <a:gd name="connsiteY0-198" fmla="*/ 669575 h 1110560"/>
              <a:gd name="connsiteX1-199" fmla="*/ 5427279 w 6608706"/>
              <a:gd name="connsiteY1-200" fmla="*/ 361466 h 1110560"/>
              <a:gd name="connsiteX2-201" fmla="*/ 5275983 w 6608706"/>
              <a:gd name="connsiteY2-202" fmla="*/ 0 h 1110560"/>
              <a:gd name="connsiteX3-203" fmla="*/ 6608706 w 6608706"/>
              <a:gd name="connsiteY3-204" fmla="*/ 633901 h 1110560"/>
              <a:gd name="connsiteX4-205" fmla="*/ 5275983 w 6608706"/>
              <a:gd name="connsiteY4-206" fmla="*/ 1110560 h 1110560"/>
              <a:gd name="connsiteX5-207" fmla="*/ 5411724 w 6608706"/>
              <a:gd name="connsiteY5-208" fmla="*/ 717972 h 1110560"/>
              <a:gd name="connsiteX6-209" fmla="*/ 0 w 6608706"/>
              <a:gd name="connsiteY6-210" fmla="*/ 669575 h 1110560"/>
              <a:gd name="connsiteX0-211" fmla="*/ 0 w 6608706"/>
              <a:gd name="connsiteY0-212" fmla="*/ 669575 h 1110560"/>
              <a:gd name="connsiteX1-213" fmla="*/ 5427279 w 6608706"/>
              <a:gd name="connsiteY1-214" fmla="*/ 361466 h 1110560"/>
              <a:gd name="connsiteX2-215" fmla="*/ 5275983 w 6608706"/>
              <a:gd name="connsiteY2-216" fmla="*/ 0 h 1110560"/>
              <a:gd name="connsiteX3-217" fmla="*/ 6608706 w 6608706"/>
              <a:gd name="connsiteY3-218" fmla="*/ 633901 h 1110560"/>
              <a:gd name="connsiteX4-219" fmla="*/ 5275983 w 6608706"/>
              <a:gd name="connsiteY4-220" fmla="*/ 1110560 h 1110560"/>
              <a:gd name="connsiteX5-221" fmla="*/ 5411724 w 6608706"/>
              <a:gd name="connsiteY5-222" fmla="*/ 717972 h 1110560"/>
              <a:gd name="connsiteX6-223" fmla="*/ 0 w 6608706"/>
              <a:gd name="connsiteY6-224" fmla="*/ 669575 h 1110560"/>
              <a:gd name="connsiteX0-225" fmla="*/ 0 w 6608706"/>
              <a:gd name="connsiteY0-226" fmla="*/ 669575 h 1110560"/>
              <a:gd name="connsiteX1-227" fmla="*/ 5381302 w 6608706"/>
              <a:gd name="connsiteY1-228" fmla="*/ 285067 h 1110560"/>
              <a:gd name="connsiteX2-229" fmla="*/ 5275983 w 6608706"/>
              <a:gd name="connsiteY2-230" fmla="*/ 0 h 1110560"/>
              <a:gd name="connsiteX3-231" fmla="*/ 6608706 w 6608706"/>
              <a:gd name="connsiteY3-232" fmla="*/ 633901 h 1110560"/>
              <a:gd name="connsiteX4-233" fmla="*/ 5275983 w 6608706"/>
              <a:gd name="connsiteY4-234" fmla="*/ 1110560 h 1110560"/>
              <a:gd name="connsiteX5-235" fmla="*/ 5411724 w 6608706"/>
              <a:gd name="connsiteY5-236" fmla="*/ 717972 h 1110560"/>
              <a:gd name="connsiteX6-237" fmla="*/ 0 w 6608706"/>
              <a:gd name="connsiteY6-238" fmla="*/ 669575 h 1110560"/>
              <a:gd name="connsiteX0-239" fmla="*/ 0 w 6608706"/>
              <a:gd name="connsiteY0-240" fmla="*/ 669575 h 1110560"/>
              <a:gd name="connsiteX1-241" fmla="*/ 5381302 w 6608706"/>
              <a:gd name="connsiteY1-242" fmla="*/ 285067 h 1110560"/>
              <a:gd name="connsiteX2-243" fmla="*/ 5275983 w 6608706"/>
              <a:gd name="connsiteY2-244" fmla="*/ 0 h 1110560"/>
              <a:gd name="connsiteX3-245" fmla="*/ 6608706 w 6608706"/>
              <a:gd name="connsiteY3-246" fmla="*/ 633901 h 1110560"/>
              <a:gd name="connsiteX4-247" fmla="*/ 5275983 w 6608706"/>
              <a:gd name="connsiteY4-248" fmla="*/ 1110560 h 1110560"/>
              <a:gd name="connsiteX5-249" fmla="*/ 5372407 w 6608706"/>
              <a:gd name="connsiteY5-250" fmla="*/ 789911 h 1110560"/>
              <a:gd name="connsiteX6-251" fmla="*/ 0 w 6608706"/>
              <a:gd name="connsiteY6-252" fmla="*/ 669575 h 1110560"/>
              <a:gd name="connsiteX0-253" fmla="*/ 0 w 6608706"/>
              <a:gd name="connsiteY0-254" fmla="*/ 669575 h 1110560"/>
              <a:gd name="connsiteX1-255" fmla="*/ 5381302 w 6608706"/>
              <a:gd name="connsiteY1-256" fmla="*/ 285067 h 1110560"/>
              <a:gd name="connsiteX2-257" fmla="*/ 5275983 w 6608706"/>
              <a:gd name="connsiteY2-258" fmla="*/ 0 h 1110560"/>
              <a:gd name="connsiteX3-259" fmla="*/ 6608706 w 6608706"/>
              <a:gd name="connsiteY3-260" fmla="*/ 633901 h 1110560"/>
              <a:gd name="connsiteX4-261" fmla="*/ 5275983 w 6608706"/>
              <a:gd name="connsiteY4-262" fmla="*/ 1110560 h 1110560"/>
              <a:gd name="connsiteX5-263" fmla="*/ 5372407 w 6608706"/>
              <a:gd name="connsiteY5-264" fmla="*/ 789911 h 1110560"/>
              <a:gd name="connsiteX6-265" fmla="*/ 0 w 6608706"/>
              <a:gd name="connsiteY6-266" fmla="*/ 669575 h 1110560"/>
              <a:gd name="connsiteX0-267" fmla="*/ 0 w 6608706"/>
              <a:gd name="connsiteY0-268" fmla="*/ 731948 h 1172933"/>
              <a:gd name="connsiteX1-269" fmla="*/ 5381302 w 6608706"/>
              <a:gd name="connsiteY1-270" fmla="*/ 347440 h 1172933"/>
              <a:gd name="connsiteX2-271" fmla="*/ 5275983 w 6608706"/>
              <a:gd name="connsiteY2-272" fmla="*/ 62373 h 1172933"/>
              <a:gd name="connsiteX3-273" fmla="*/ 6608706 w 6608706"/>
              <a:gd name="connsiteY3-274" fmla="*/ 696274 h 1172933"/>
              <a:gd name="connsiteX4-275" fmla="*/ 5275983 w 6608706"/>
              <a:gd name="connsiteY4-276" fmla="*/ 1172933 h 1172933"/>
              <a:gd name="connsiteX5-277" fmla="*/ 5372407 w 6608706"/>
              <a:gd name="connsiteY5-278" fmla="*/ 852284 h 1172933"/>
              <a:gd name="connsiteX6-279" fmla="*/ 0 w 6608706"/>
              <a:gd name="connsiteY6-280" fmla="*/ 731948 h 1172933"/>
              <a:gd name="connsiteX0-281" fmla="*/ 0 w 6237854"/>
              <a:gd name="connsiteY0-282" fmla="*/ 686648 h 1199540"/>
              <a:gd name="connsiteX1-283" fmla="*/ 5010450 w 6237854"/>
              <a:gd name="connsiteY1-284" fmla="*/ 374047 h 1199540"/>
              <a:gd name="connsiteX2-285" fmla="*/ 4905131 w 6237854"/>
              <a:gd name="connsiteY2-286" fmla="*/ 88980 h 1199540"/>
              <a:gd name="connsiteX3-287" fmla="*/ 6237854 w 6237854"/>
              <a:gd name="connsiteY3-288" fmla="*/ 722881 h 1199540"/>
              <a:gd name="connsiteX4-289" fmla="*/ 4905131 w 6237854"/>
              <a:gd name="connsiteY4-290" fmla="*/ 1199540 h 1199540"/>
              <a:gd name="connsiteX5-291" fmla="*/ 5001555 w 6237854"/>
              <a:gd name="connsiteY5-292" fmla="*/ 878891 h 1199540"/>
              <a:gd name="connsiteX6-293" fmla="*/ 0 w 6237854"/>
              <a:gd name="connsiteY6-294" fmla="*/ 686648 h 1199540"/>
              <a:gd name="connsiteX0-295" fmla="*/ 0 w 6237854"/>
              <a:gd name="connsiteY0-296" fmla="*/ 664591 h 1177483"/>
              <a:gd name="connsiteX1-297" fmla="*/ 5010450 w 6237854"/>
              <a:gd name="connsiteY1-298" fmla="*/ 351990 h 1177483"/>
              <a:gd name="connsiteX2-299" fmla="*/ 4905131 w 6237854"/>
              <a:gd name="connsiteY2-300" fmla="*/ 66923 h 1177483"/>
              <a:gd name="connsiteX3-301" fmla="*/ 6237854 w 6237854"/>
              <a:gd name="connsiteY3-302" fmla="*/ 700824 h 1177483"/>
              <a:gd name="connsiteX4-303" fmla="*/ 4905131 w 6237854"/>
              <a:gd name="connsiteY4-304" fmla="*/ 1177483 h 1177483"/>
              <a:gd name="connsiteX5-305" fmla="*/ 5001555 w 6237854"/>
              <a:gd name="connsiteY5-306" fmla="*/ 856834 h 1177483"/>
              <a:gd name="connsiteX6-307" fmla="*/ 0 w 6237854"/>
              <a:gd name="connsiteY6-308" fmla="*/ 664591 h 1177483"/>
              <a:gd name="connsiteX0-309" fmla="*/ 0 w 6237854"/>
              <a:gd name="connsiteY0-310" fmla="*/ 690146 h 1203038"/>
              <a:gd name="connsiteX1-311" fmla="*/ 5010450 w 6237854"/>
              <a:gd name="connsiteY1-312" fmla="*/ 377545 h 1203038"/>
              <a:gd name="connsiteX2-313" fmla="*/ 4905131 w 6237854"/>
              <a:gd name="connsiteY2-314" fmla="*/ 92478 h 1203038"/>
              <a:gd name="connsiteX3-315" fmla="*/ 6237854 w 6237854"/>
              <a:gd name="connsiteY3-316" fmla="*/ 726379 h 1203038"/>
              <a:gd name="connsiteX4-317" fmla="*/ 4905131 w 6237854"/>
              <a:gd name="connsiteY4-318" fmla="*/ 1203038 h 1203038"/>
              <a:gd name="connsiteX5-319" fmla="*/ 5001555 w 6237854"/>
              <a:gd name="connsiteY5-320" fmla="*/ 882389 h 1203038"/>
              <a:gd name="connsiteX6-321" fmla="*/ 0 w 6237854"/>
              <a:gd name="connsiteY6-322" fmla="*/ 690146 h 1203038"/>
              <a:gd name="connsiteX0-323" fmla="*/ 0 w 6237854"/>
              <a:gd name="connsiteY0-324" fmla="*/ 690146 h 1203038"/>
              <a:gd name="connsiteX1-325" fmla="*/ 5010450 w 6237854"/>
              <a:gd name="connsiteY1-326" fmla="*/ 377545 h 1203038"/>
              <a:gd name="connsiteX2-327" fmla="*/ 4905131 w 6237854"/>
              <a:gd name="connsiteY2-328" fmla="*/ 92478 h 1203038"/>
              <a:gd name="connsiteX3-329" fmla="*/ 6237854 w 6237854"/>
              <a:gd name="connsiteY3-330" fmla="*/ 726379 h 1203038"/>
              <a:gd name="connsiteX4-331" fmla="*/ 4905131 w 6237854"/>
              <a:gd name="connsiteY4-332" fmla="*/ 1203038 h 1203038"/>
              <a:gd name="connsiteX5-333" fmla="*/ 5001555 w 6237854"/>
              <a:gd name="connsiteY5-334" fmla="*/ 882389 h 1203038"/>
              <a:gd name="connsiteX6-335" fmla="*/ 0 w 6237854"/>
              <a:gd name="connsiteY6-336" fmla="*/ 690146 h 1203038"/>
              <a:gd name="connsiteX0-337" fmla="*/ 0 w 6194079"/>
              <a:gd name="connsiteY0-338" fmla="*/ 690146 h 1203038"/>
              <a:gd name="connsiteX1-339" fmla="*/ 5010450 w 6194079"/>
              <a:gd name="connsiteY1-340" fmla="*/ 377545 h 1203038"/>
              <a:gd name="connsiteX2-341" fmla="*/ 4905131 w 6194079"/>
              <a:gd name="connsiteY2-342" fmla="*/ 92478 h 1203038"/>
              <a:gd name="connsiteX3-343" fmla="*/ 6194079 w 6194079"/>
              <a:gd name="connsiteY3-344" fmla="*/ 883613 h 1203038"/>
              <a:gd name="connsiteX4-345" fmla="*/ 4905131 w 6194079"/>
              <a:gd name="connsiteY4-346" fmla="*/ 1203038 h 1203038"/>
              <a:gd name="connsiteX5-347" fmla="*/ 5001555 w 6194079"/>
              <a:gd name="connsiteY5-348" fmla="*/ 882389 h 1203038"/>
              <a:gd name="connsiteX6-349" fmla="*/ 0 w 6194079"/>
              <a:gd name="connsiteY6-350" fmla="*/ 690146 h 1203038"/>
              <a:gd name="connsiteX0-351" fmla="*/ 0 w 6194079"/>
              <a:gd name="connsiteY0-352" fmla="*/ 690146 h 1203038"/>
              <a:gd name="connsiteX1-353" fmla="*/ 5010450 w 6194079"/>
              <a:gd name="connsiteY1-354" fmla="*/ 377545 h 1203038"/>
              <a:gd name="connsiteX2-355" fmla="*/ 4905131 w 6194079"/>
              <a:gd name="connsiteY2-356" fmla="*/ 92478 h 1203038"/>
              <a:gd name="connsiteX3-357" fmla="*/ 6194079 w 6194079"/>
              <a:gd name="connsiteY3-358" fmla="*/ 883613 h 1203038"/>
              <a:gd name="connsiteX4-359" fmla="*/ 4905131 w 6194079"/>
              <a:gd name="connsiteY4-360" fmla="*/ 1203038 h 1203038"/>
              <a:gd name="connsiteX5-361" fmla="*/ 5044574 w 6194079"/>
              <a:gd name="connsiteY5-362" fmla="*/ 868301 h 1203038"/>
              <a:gd name="connsiteX6-363" fmla="*/ 0 w 6194079"/>
              <a:gd name="connsiteY6-364" fmla="*/ 690146 h 1203038"/>
              <a:gd name="connsiteX0-365" fmla="*/ 0 w 6194079"/>
              <a:gd name="connsiteY0-366" fmla="*/ 690146 h 1176330"/>
              <a:gd name="connsiteX1-367" fmla="*/ 5010450 w 6194079"/>
              <a:gd name="connsiteY1-368" fmla="*/ 377545 h 1176330"/>
              <a:gd name="connsiteX2-369" fmla="*/ 4905131 w 6194079"/>
              <a:gd name="connsiteY2-370" fmla="*/ 92478 h 1176330"/>
              <a:gd name="connsiteX3-371" fmla="*/ 6194079 w 6194079"/>
              <a:gd name="connsiteY3-372" fmla="*/ 883613 h 1176330"/>
              <a:gd name="connsiteX4-373" fmla="*/ 4835414 w 6194079"/>
              <a:gd name="connsiteY4-374" fmla="*/ 1176330 h 1176330"/>
              <a:gd name="connsiteX5-375" fmla="*/ 5044574 w 6194079"/>
              <a:gd name="connsiteY5-376" fmla="*/ 868301 h 1176330"/>
              <a:gd name="connsiteX6-377" fmla="*/ 0 w 6194079"/>
              <a:gd name="connsiteY6-378" fmla="*/ 690146 h 1176330"/>
              <a:gd name="connsiteX0-379" fmla="*/ 0 w 6209646"/>
              <a:gd name="connsiteY0-380" fmla="*/ 690146 h 1176330"/>
              <a:gd name="connsiteX1-381" fmla="*/ 5010450 w 6209646"/>
              <a:gd name="connsiteY1-382" fmla="*/ 377545 h 1176330"/>
              <a:gd name="connsiteX2-383" fmla="*/ 4905131 w 6209646"/>
              <a:gd name="connsiteY2-384" fmla="*/ 92478 h 1176330"/>
              <a:gd name="connsiteX3-385" fmla="*/ 6209646 w 6209646"/>
              <a:gd name="connsiteY3-386" fmla="*/ 971875 h 1176330"/>
              <a:gd name="connsiteX4-387" fmla="*/ 4835414 w 6209646"/>
              <a:gd name="connsiteY4-388" fmla="*/ 1176330 h 1176330"/>
              <a:gd name="connsiteX5-389" fmla="*/ 5044574 w 6209646"/>
              <a:gd name="connsiteY5-390" fmla="*/ 868301 h 1176330"/>
              <a:gd name="connsiteX6-391" fmla="*/ 0 w 6209646"/>
              <a:gd name="connsiteY6-392" fmla="*/ 690146 h 1176330"/>
              <a:gd name="connsiteX0-393" fmla="*/ 0 w 6145867"/>
              <a:gd name="connsiteY0-394" fmla="*/ 731873 h 1151299"/>
              <a:gd name="connsiteX1-395" fmla="*/ 4946671 w 6145867"/>
              <a:gd name="connsiteY1-396" fmla="*/ 352514 h 1151299"/>
              <a:gd name="connsiteX2-397" fmla="*/ 4841352 w 6145867"/>
              <a:gd name="connsiteY2-398" fmla="*/ 67447 h 1151299"/>
              <a:gd name="connsiteX3-399" fmla="*/ 6145867 w 6145867"/>
              <a:gd name="connsiteY3-400" fmla="*/ 946844 h 1151299"/>
              <a:gd name="connsiteX4-401" fmla="*/ 4771635 w 6145867"/>
              <a:gd name="connsiteY4-402" fmla="*/ 1151299 h 1151299"/>
              <a:gd name="connsiteX5-403" fmla="*/ 4980795 w 6145867"/>
              <a:gd name="connsiteY5-404" fmla="*/ 843270 h 1151299"/>
              <a:gd name="connsiteX6-405" fmla="*/ 0 w 6145867"/>
              <a:gd name="connsiteY6-406" fmla="*/ 731873 h 1151299"/>
              <a:gd name="connsiteX0-407" fmla="*/ 0 w 6145867"/>
              <a:gd name="connsiteY0-408" fmla="*/ 870964 h 1290390"/>
              <a:gd name="connsiteX1-409" fmla="*/ 4946671 w 6145867"/>
              <a:gd name="connsiteY1-410" fmla="*/ 491605 h 1290390"/>
              <a:gd name="connsiteX2-411" fmla="*/ 4841352 w 6145867"/>
              <a:gd name="connsiteY2-412" fmla="*/ 206538 h 1290390"/>
              <a:gd name="connsiteX3-413" fmla="*/ 6145867 w 6145867"/>
              <a:gd name="connsiteY3-414" fmla="*/ 1085935 h 1290390"/>
              <a:gd name="connsiteX4-415" fmla="*/ 4771635 w 6145867"/>
              <a:gd name="connsiteY4-416" fmla="*/ 1290390 h 1290390"/>
              <a:gd name="connsiteX5-417" fmla="*/ 4980795 w 6145867"/>
              <a:gd name="connsiteY5-418" fmla="*/ 982361 h 1290390"/>
              <a:gd name="connsiteX6-419" fmla="*/ 0 w 6145867"/>
              <a:gd name="connsiteY6-420" fmla="*/ 870964 h 1290390"/>
              <a:gd name="connsiteX0-421" fmla="*/ 0 w 6145867"/>
              <a:gd name="connsiteY0-422" fmla="*/ 962315 h 1381741"/>
              <a:gd name="connsiteX1-423" fmla="*/ 4946671 w 6145867"/>
              <a:gd name="connsiteY1-424" fmla="*/ 582956 h 1381741"/>
              <a:gd name="connsiteX2-425" fmla="*/ 4841352 w 6145867"/>
              <a:gd name="connsiteY2-426" fmla="*/ 297889 h 1381741"/>
              <a:gd name="connsiteX3-427" fmla="*/ 6145867 w 6145867"/>
              <a:gd name="connsiteY3-428" fmla="*/ 1177286 h 1381741"/>
              <a:gd name="connsiteX4-429" fmla="*/ 4771635 w 6145867"/>
              <a:gd name="connsiteY4-430" fmla="*/ 1381741 h 1381741"/>
              <a:gd name="connsiteX5-431" fmla="*/ 4980795 w 6145867"/>
              <a:gd name="connsiteY5-432" fmla="*/ 1073712 h 1381741"/>
              <a:gd name="connsiteX6-433" fmla="*/ 0 w 6145867"/>
              <a:gd name="connsiteY6-434" fmla="*/ 962315 h 1381741"/>
              <a:gd name="connsiteX0-435" fmla="*/ 0 w 6145867"/>
              <a:gd name="connsiteY0-436" fmla="*/ 962315 h 1381741"/>
              <a:gd name="connsiteX1-437" fmla="*/ 4946671 w 6145867"/>
              <a:gd name="connsiteY1-438" fmla="*/ 582956 h 1381741"/>
              <a:gd name="connsiteX2-439" fmla="*/ 4841352 w 6145867"/>
              <a:gd name="connsiteY2-440" fmla="*/ 297889 h 1381741"/>
              <a:gd name="connsiteX3-441" fmla="*/ 6145867 w 6145867"/>
              <a:gd name="connsiteY3-442" fmla="*/ 1177286 h 1381741"/>
              <a:gd name="connsiteX4-443" fmla="*/ 4771635 w 6145867"/>
              <a:gd name="connsiteY4-444" fmla="*/ 1381741 h 1381741"/>
              <a:gd name="connsiteX5-445" fmla="*/ 4980795 w 6145867"/>
              <a:gd name="connsiteY5-446" fmla="*/ 1073712 h 1381741"/>
              <a:gd name="connsiteX6-447" fmla="*/ 0 w 6145867"/>
              <a:gd name="connsiteY6-448" fmla="*/ 962315 h 1381741"/>
              <a:gd name="connsiteX0-449" fmla="*/ 0 w 6145867"/>
              <a:gd name="connsiteY0-450" fmla="*/ 962315 h 1381741"/>
              <a:gd name="connsiteX1-451" fmla="*/ 4946671 w 6145867"/>
              <a:gd name="connsiteY1-452" fmla="*/ 582956 h 1381741"/>
              <a:gd name="connsiteX2-453" fmla="*/ 4841352 w 6145867"/>
              <a:gd name="connsiteY2-454" fmla="*/ 297889 h 1381741"/>
              <a:gd name="connsiteX3-455" fmla="*/ 6145867 w 6145867"/>
              <a:gd name="connsiteY3-456" fmla="*/ 1177286 h 1381741"/>
              <a:gd name="connsiteX4-457" fmla="*/ 4771635 w 6145867"/>
              <a:gd name="connsiteY4-458" fmla="*/ 1381741 h 1381741"/>
              <a:gd name="connsiteX5-459" fmla="*/ 4980795 w 6145867"/>
              <a:gd name="connsiteY5-460" fmla="*/ 1073712 h 1381741"/>
              <a:gd name="connsiteX6-461" fmla="*/ 0 w 6145867"/>
              <a:gd name="connsiteY6-462" fmla="*/ 962315 h 1381741"/>
              <a:gd name="connsiteX0-463" fmla="*/ 0 w 6145867"/>
              <a:gd name="connsiteY0-464" fmla="*/ 962315 h 1381741"/>
              <a:gd name="connsiteX1-465" fmla="*/ 4946671 w 6145867"/>
              <a:gd name="connsiteY1-466" fmla="*/ 582956 h 1381741"/>
              <a:gd name="connsiteX2-467" fmla="*/ 4841352 w 6145867"/>
              <a:gd name="connsiteY2-468" fmla="*/ 297889 h 1381741"/>
              <a:gd name="connsiteX3-469" fmla="*/ 6145867 w 6145867"/>
              <a:gd name="connsiteY3-470" fmla="*/ 1177286 h 1381741"/>
              <a:gd name="connsiteX4-471" fmla="*/ 4771635 w 6145867"/>
              <a:gd name="connsiteY4-472" fmla="*/ 1381741 h 1381741"/>
              <a:gd name="connsiteX5-473" fmla="*/ 4980795 w 6145867"/>
              <a:gd name="connsiteY5-474" fmla="*/ 1073712 h 1381741"/>
              <a:gd name="connsiteX6-475" fmla="*/ 0 w 6145867"/>
              <a:gd name="connsiteY6-476" fmla="*/ 962315 h 1381741"/>
              <a:gd name="connsiteX0-477" fmla="*/ 0 w 6145867"/>
              <a:gd name="connsiteY0-478" fmla="*/ 837485 h 1256911"/>
              <a:gd name="connsiteX1-479" fmla="*/ 4946671 w 6145867"/>
              <a:gd name="connsiteY1-480" fmla="*/ 458126 h 1256911"/>
              <a:gd name="connsiteX2-481" fmla="*/ 4841352 w 6145867"/>
              <a:gd name="connsiteY2-482" fmla="*/ 173059 h 1256911"/>
              <a:gd name="connsiteX3-483" fmla="*/ 6145867 w 6145867"/>
              <a:gd name="connsiteY3-484" fmla="*/ 1052456 h 1256911"/>
              <a:gd name="connsiteX4-485" fmla="*/ 4771635 w 6145867"/>
              <a:gd name="connsiteY4-486" fmla="*/ 1256911 h 1256911"/>
              <a:gd name="connsiteX5-487" fmla="*/ 4980795 w 6145867"/>
              <a:gd name="connsiteY5-488" fmla="*/ 948882 h 1256911"/>
              <a:gd name="connsiteX6-489" fmla="*/ 0 w 6145867"/>
              <a:gd name="connsiteY6-490" fmla="*/ 837485 h 1256911"/>
              <a:gd name="connsiteX0-491" fmla="*/ 0 w 6145867"/>
              <a:gd name="connsiteY0-492" fmla="*/ 732757 h 1152183"/>
              <a:gd name="connsiteX1-493" fmla="*/ 4946671 w 6145867"/>
              <a:gd name="connsiteY1-494" fmla="*/ 353398 h 1152183"/>
              <a:gd name="connsiteX2-495" fmla="*/ 4841352 w 6145867"/>
              <a:gd name="connsiteY2-496" fmla="*/ 68331 h 1152183"/>
              <a:gd name="connsiteX3-497" fmla="*/ 6145867 w 6145867"/>
              <a:gd name="connsiteY3-498" fmla="*/ 947728 h 1152183"/>
              <a:gd name="connsiteX4-499" fmla="*/ 4771635 w 6145867"/>
              <a:gd name="connsiteY4-500" fmla="*/ 1152183 h 1152183"/>
              <a:gd name="connsiteX5-501" fmla="*/ 4980795 w 6145867"/>
              <a:gd name="connsiteY5-502" fmla="*/ 844154 h 1152183"/>
              <a:gd name="connsiteX6-503" fmla="*/ 0 w 6145867"/>
              <a:gd name="connsiteY6-504" fmla="*/ 732757 h 1152183"/>
              <a:gd name="connsiteX0-505" fmla="*/ 0 w 6145855"/>
              <a:gd name="connsiteY0-506" fmla="*/ 671118 h 1201055"/>
              <a:gd name="connsiteX1-507" fmla="*/ 4946659 w 6145855"/>
              <a:gd name="connsiteY1-508" fmla="*/ 402270 h 1201055"/>
              <a:gd name="connsiteX2-509" fmla="*/ 4841340 w 6145855"/>
              <a:gd name="connsiteY2-510" fmla="*/ 117203 h 1201055"/>
              <a:gd name="connsiteX3-511" fmla="*/ 6145855 w 6145855"/>
              <a:gd name="connsiteY3-512" fmla="*/ 996600 h 1201055"/>
              <a:gd name="connsiteX4-513" fmla="*/ 4771623 w 6145855"/>
              <a:gd name="connsiteY4-514" fmla="*/ 1201055 h 1201055"/>
              <a:gd name="connsiteX5-515" fmla="*/ 4980783 w 6145855"/>
              <a:gd name="connsiteY5-516" fmla="*/ 893026 h 1201055"/>
              <a:gd name="connsiteX6-517" fmla="*/ 0 w 6145855"/>
              <a:gd name="connsiteY6-518" fmla="*/ 671118 h 1201055"/>
              <a:gd name="connsiteX0-519" fmla="*/ 0 w 6145855"/>
              <a:gd name="connsiteY0-520" fmla="*/ 671118 h 1201055"/>
              <a:gd name="connsiteX1-521" fmla="*/ 4946659 w 6145855"/>
              <a:gd name="connsiteY1-522" fmla="*/ 402270 h 1201055"/>
              <a:gd name="connsiteX2-523" fmla="*/ 4841340 w 6145855"/>
              <a:gd name="connsiteY2-524" fmla="*/ 117203 h 1201055"/>
              <a:gd name="connsiteX3-525" fmla="*/ 6145855 w 6145855"/>
              <a:gd name="connsiteY3-526" fmla="*/ 996600 h 1201055"/>
              <a:gd name="connsiteX4-527" fmla="*/ 4771623 w 6145855"/>
              <a:gd name="connsiteY4-528" fmla="*/ 1201055 h 1201055"/>
              <a:gd name="connsiteX5-529" fmla="*/ 4980783 w 6145855"/>
              <a:gd name="connsiteY5-530" fmla="*/ 893026 h 1201055"/>
              <a:gd name="connsiteX6-531" fmla="*/ 0 w 6145855"/>
              <a:gd name="connsiteY6-532" fmla="*/ 671118 h 1201055"/>
              <a:gd name="connsiteX0-533" fmla="*/ 0 w 6145855"/>
              <a:gd name="connsiteY0-534" fmla="*/ 596066 h 1126003"/>
              <a:gd name="connsiteX1-535" fmla="*/ 4946659 w 6145855"/>
              <a:gd name="connsiteY1-536" fmla="*/ 327218 h 1126003"/>
              <a:gd name="connsiteX2-537" fmla="*/ 4841340 w 6145855"/>
              <a:gd name="connsiteY2-538" fmla="*/ 42151 h 1126003"/>
              <a:gd name="connsiteX3-539" fmla="*/ 6145855 w 6145855"/>
              <a:gd name="connsiteY3-540" fmla="*/ 921548 h 1126003"/>
              <a:gd name="connsiteX4-541" fmla="*/ 4771623 w 6145855"/>
              <a:gd name="connsiteY4-542" fmla="*/ 1126003 h 1126003"/>
              <a:gd name="connsiteX5-543" fmla="*/ 4980783 w 6145855"/>
              <a:gd name="connsiteY5-544" fmla="*/ 817974 h 1126003"/>
              <a:gd name="connsiteX6-545" fmla="*/ 0 w 6145855"/>
              <a:gd name="connsiteY6-546" fmla="*/ 596066 h 1126003"/>
              <a:gd name="connsiteX0-547" fmla="*/ 0 w 6145855"/>
              <a:gd name="connsiteY0-548" fmla="*/ 561357 h 1091294"/>
              <a:gd name="connsiteX1-549" fmla="*/ 4946659 w 6145855"/>
              <a:gd name="connsiteY1-550" fmla="*/ 292509 h 1091294"/>
              <a:gd name="connsiteX2-551" fmla="*/ 4841340 w 6145855"/>
              <a:gd name="connsiteY2-552" fmla="*/ 7442 h 1091294"/>
              <a:gd name="connsiteX3-553" fmla="*/ 6145855 w 6145855"/>
              <a:gd name="connsiteY3-554" fmla="*/ 886839 h 1091294"/>
              <a:gd name="connsiteX4-555" fmla="*/ 4771623 w 6145855"/>
              <a:gd name="connsiteY4-556" fmla="*/ 1091294 h 1091294"/>
              <a:gd name="connsiteX5-557" fmla="*/ 4980783 w 6145855"/>
              <a:gd name="connsiteY5-558" fmla="*/ 783265 h 1091294"/>
              <a:gd name="connsiteX6-559" fmla="*/ 0 w 6145855"/>
              <a:gd name="connsiteY6-560" fmla="*/ 561357 h 1091294"/>
              <a:gd name="connsiteX0-561" fmla="*/ 0 w 6145855"/>
              <a:gd name="connsiteY0-562" fmla="*/ 582619 h 1112556"/>
              <a:gd name="connsiteX1-563" fmla="*/ 4946659 w 6145855"/>
              <a:gd name="connsiteY1-564" fmla="*/ 313771 h 1112556"/>
              <a:gd name="connsiteX2-565" fmla="*/ 4841340 w 6145855"/>
              <a:gd name="connsiteY2-566" fmla="*/ 28704 h 1112556"/>
              <a:gd name="connsiteX3-567" fmla="*/ 6145855 w 6145855"/>
              <a:gd name="connsiteY3-568" fmla="*/ 908101 h 1112556"/>
              <a:gd name="connsiteX4-569" fmla="*/ 4771623 w 6145855"/>
              <a:gd name="connsiteY4-570" fmla="*/ 1112556 h 1112556"/>
              <a:gd name="connsiteX5-571" fmla="*/ 4980783 w 6145855"/>
              <a:gd name="connsiteY5-572" fmla="*/ 804527 h 1112556"/>
              <a:gd name="connsiteX6-573" fmla="*/ 0 w 6145855"/>
              <a:gd name="connsiteY6-574" fmla="*/ 582619 h 1112556"/>
              <a:gd name="connsiteX0-575" fmla="*/ 0 w 6145855"/>
              <a:gd name="connsiteY0-576" fmla="*/ 582619 h 1112556"/>
              <a:gd name="connsiteX1-577" fmla="*/ 4946659 w 6145855"/>
              <a:gd name="connsiteY1-578" fmla="*/ 313771 h 1112556"/>
              <a:gd name="connsiteX2-579" fmla="*/ 4841340 w 6145855"/>
              <a:gd name="connsiteY2-580" fmla="*/ 28704 h 1112556"/>
              <a:gd name="connsiteX3-581" fmla="*/ 6145855 w 6145855"/>
              <a:gd name="connsiteY3-582" fmla="*/ 908101 h 1112556"/>
              <a:gd name="connsiteX4-583" fmla="*/ 4771623 w 6145855"/>
              <a:gd name="connsiteY4-584" fmla="*/ 1112556 h 1112556"/>
              <a:gd name="connsiteX5-585" fmla="*/ 4980783 w 6145855"/>
              <a:gd name="connsiteY5-586" fmla="*/ 804527 h 1112556"/>
              <a:gd name="connsiteX6-587" fmla="*/ 0 w 6145855"/>
              <a:gd name="connsiteY6-588" fmla="*/ 582619 h 1112556"/>
              <a:gd name="connsiteX0-589" fmla="*/ 0 w 6145855"/>
              <a:gd name="connsiteY0-590" fmla="*/ 582619 h 1112556"/>
              <a:gd name="connsiteX1-591" fmla="*/ 4946659 w 6145855"/>
              <a:gd name="connsiteY1-592" fmla="*/ 313771 h 1112556"/>
              <a:gd name="connsiteX2-593" fmla="*/ 4939243 w 6145855"/>
              <a:gd name="connsiteY2-594" fmla="*/ 30939 h 1112556"/>
              <a:gd name="connsiteX3-595" fmla="*/ 6145855 w 6145855"/>
              <a:gd name="connsiteY3-596" fmla="*/ 908101 h 1112556"/>
              <a:gd name="connsiteX4-597" fmla="*/ 4771623 w 6145855"/>
              <a:gd name="connsiteY4-598" fmla="*/ 1112556 h 1112556"/>
              <a:gd name="connsiteX5-599" fmla="*/ 4980783 w 6145855"/>
              <a:gd name="connsiteY5-600" fmla="*/ 804527 h 1112556"/>
              <a:gd name="connsiteX6-601" fmla="*/ 0 w 6145855"/>
              <a:gd name="connsiteY6-602" fmla="*/ 582619 h 1112556"/>
              <a:gd name="connsiteX0-603" fmla="*/ 0 w 6145855"/>
              <a:gd name="connsiteY0-604" fmla="*/ 551680 h 1081617"/>
              <a:gd name="connsiteX1-605" fmla="*/ 5020823 w 6145855"/>
              <a:gd name="connsiteY1-606" fmla="*/ 334758 h 1081617"/>
              <a:gd name="connsiteX2-607" fmla="*/ 4939243 w 6145855"/>
              <a:gd name="connsiteY2-608" fmla="*/ 0 h 1081617"/>
              <a:gd name="connsiteX3-609" fmla="*/ 6145855 w 6145855"/>
              <a:gd name="connsiteY3-610" fmla="*/ 877162 h 1081617"/>
              <a:gd name="connsiteX4-611" fmla="*/ 4771623 w 6145855"/>
              <a:gd name="connsiteY4-612" fmla="*/ 1081617 h 1081617"/>
              <a:gd name="connsiteX5-613" fmla="*/ 4980783 w 6145855"/>
              <a:gd name="connsiteY5-614" fmla="*/ 773588 h 1081617"/>
              <a:gd name="connsiteX6-615" fmla="*/ 0 w 6145855"/>
              <a:gd name="connsiteY6-616" fmla="*/ 551680 h 1081617"/>
              <a:gd name="connsiteX0-617" fmla="*/ 0 w 6145855"/>
              <a:gd name="connsiteY0-618" fmla="*/ 551680 h 1081617"/>
              <a:gd name="connsiteX1-619" fmla="*/ 5020823 w 6145855"/>
              <a:gd name="connsiteY1-620" fmla="*/ 334758 h 1081617"/>
              <a:gd name="connsiteX2-621" fmla="*/ 4939243 w 6145855"/>
              <a:gd name="connsiteY2-622" fmla="*/ 0 h 1081617"/>
              <a:gd name="connsiteX3-623" fmla="*/ 6145855 w 6145855"/>
              <a:gd name="connsiteY3-624" fmla="*/ 877162 h 1081617"/>
              <a:gd name="connsiteX4-625" fmla="*/ 4771623 w 6145855"/>
              <a:gd name="connsiteY4-626" fmla="*/ 1081617 h 1081617"/>
              <a:gd name="connsiteX5-627" fmla="*/ 4925900 w 6145855"/>
              <a:gd name="connsiteY5-628" fmla="*/ 757266 h 1081617"/>
              <a:gd name="connsiteX6-629" fmla="*/ 0 w 6145855"/>
              <a:gd name="connsiteY6-630" fmla="*/ 551680 h 1081617"/>
              <a:gd name="connsiteX0-631" fmla="*/ 0 w 6145855"/>
              <a:gd name="connsiteY0-632" fmla="*/ 551680 h 1051940"/>
              <a:gd name="connsiteX1-633" fmla="*/ 5020823 w 6145855"/>
              <a:gd name="connsiteY1-634" fmla="*/ 334758 h 1051940"/>
              <a:gd name="connsiteX2-635" fmla="*/ 4939243 w 6145855"/>
              <a:gd name="connsiteY2-636" fmla="*/ 0 h 1051940"/>
              <a:gd name="connsiteX3-637" fmla="*/ 6145855 w 6145855"/>
              <a:gd name="connsiteY3-638" fmla="*/ 877162 h 1051940"/>
              <a:gd name="connsiteX4-639" fmla="*/ 4681882 w 6145855"/>
              <a:gd name="connsiteY4-640" fmla="*/ 1051940 h 1051940"/>
              <a:gd name="connsiteX5-641" fmla="*/ 4925900 w 6145855"/>
              <a:gd name="connsiteY5-642" fmla="*/ 757266 h 1051940"/>
              <a:gd name="connsiteX6-643" fmla="*/ 0 w 6145855"/>
              <a:gd name="connsiteY6-644" fmla="*/ 551680 h 1051940"/>
              <a:gd name="connsiteX0-645" fmla="*/ 0 w 6104314"/>
              <a:gd name="connsiteY0-646" fmla="*/ 551680 h 1051940"/>
              <a:gd name="connsiteX1-647" fmla="*/ 5020823 w 6104314"/>
              <a:gd name="connsiteY1-648" fmla="*/ 334758 h 1051940"/>
              <a:gd name="connsiteX2-649" fmla="*/ 4939243 w 6104314"/>
              <a:gd name="connsiteY2-650" fmla="*/ 0 h 1051940"/>
              <a:gd name="connsiteX3-651" fmla="*/ 6104314 w 6104314"/>
              <a:gd name="connsiteY3-652" fmla="*/ 936494 h 1051940"/>
              <a:gd name="connsiteX4-653" fmla="*/ 4681882 w 6104314"/>
              <a:gd name="connsiteY4-654" fmla="*/ 1051940 h 1051940"/>
              <a:gd name="connsiteX5-655" fmla="*/ 4925900 w 6104314"/>
              <a:gd name="connsiteY5-656" fmla="*/ 757266 h 1051940"/>
              <a:gd name="connsiteX6-657" fmla="*/ 0 w 6104314"/>
              <a:gd name="connsiteY6-658" fmla="*/ 551680 h 1051940"/>
              <a:gd name="connsiteX0-659" fmla="*/ 0 w 6081331"/>
              <a:gd name="connsiteY0-660" fmla="*/ 551680 h 1051940"/>
              <a:gd name="connsiteX1-661" fmla="*/ 5020823 w 6081331"/>
              <a:gd name="connsiteY1-662" fmla="*/ 334758 h 1051940"/>
              <a:gd name="connsiteX2-663" fmla="*/ 4939243 w 6081331"/>
              <a:gd name="connsiteY2-664" fmla="*/ 0 h 1051940"/>
              <a:gd name="connsiteX3-665" fmla="*/ 6081331 w 6081331"/>
              <a:gd name="connsiteY3-666" fmla="*/ 843038 h 1051940"/>
              <a:gd name="connsiteX4-667" fmla="*/ 4681882 w 6081331"/>
              <a:gd name="connsiteY4-668" fmla="*/ 1051940 h 1051940"/>
              <a:gd name="connsiteX5-669" fmla="*/ 4925900 w 6081331"/>
              <a:gd name="connsiteY5-670" fmla="*/ 757266 h 1051940"/>
              <a:gd name="connsiteX6-671" fmla="*/ 0 w 6081331"/>
              <a:gd name="connsiteY6-672" fmla="*/ 551680 h 1051940"/>
              <a:gd name="connsiteX0-673" fmla="*/ 0 w 6010595"/>
              <a:gd name="connsiteY0-674" fmla="*/ 694225 h 1051940"/>
              <a:gd name="connsiteX1-675" fmla="*/ 4950087 w 6010595"/>
              <a:gd name="connsiteY1-676" fmla="*/ 334758 h 1051940"/>
              <a:gd name="connsiteX2-677" fmla="*/ 4868507 w 6010595"/>
              <a:gd name="connsiteY2-678" fmla="*/ 0 h 1051940"/>
              <a:gd name="connsiteX3-679" fmla="*/ 6010595 w 6010595"/>
              <a:gd name="connsiteY3-680" fmla="*/ 843038 h 1051940"/>
              <a:gd name="connsiteX4-681" fmla="*/ 4611146 w 6010595"/>
              <a:gd name="connsiteY4-682" fmla="*/ 1051940 h 1051940"/>
              <a:gd name="connsiteX5-683" fmla="*/ 4855164 w 6010595"/>
              <a:gd name="connsiteY5-684" fmla="*/ 757266 h 1051940"/>
              <a:gd name="connsiteX6-685" fmla="*/ 0 w 6010595"/>
              <a:gd name="connsiteY6-686" fmla="*/ 694225 h 1051940"/>
              <a:gd name="connsiteX0-687" fmla="*/ 0 w 6010595"/>
              <a:gd name="connsiteY0-688" fmla="*/ 694225 h 1051940"/>
              <a:gd name="connsiteX1-689" fmla="*/ 4950087 w 6010595"/>
              <a:gd name="connsiteY1-690" fmla="*/ 334758 h 1051940"/>
              <a:gd name="connsiteX2-691" fmla="*/ 4868507 w 6010595"/>
              <a:gd name="connsiteY2-692" fmla="*/ 0 h 1051940"/>
              <a:gd name="connsiteX3-693" fmla="*/ 6010595 w 6010595"/>
              <a:gd name="connsiteY3-694" fmla="*/ 843038 h 1051940"/>
              <a:gd name="connsiteX4-695" fmla="*/ 4611146 w 6010595"/>
              <a:gd name="connsiteY4-696" fmla="*/ 1051940 h 1051940"/>
              <a:gd name="connsiteX5-697" fmla="*/ 4855164 w 6010595"/>
              <a:gd name="connsiteY5-698" fmla="*/ 757266 h 1051940"/>
              <a:gd name="connsiteX6-699" fmla="*/ 0 w 6010595"/>
              <a:gd name="connsiteY6-700" fmla="*/ 694225 h 1051940"/>
              <a:gd name="connsiteX0-701" fmla="*/ 0 w 6010595"/>
              <a:gd name="connsiteY0-702" fmla="*/ 694225 h 1051940"/>
              <a:gd name="connsiteX1-703" fmla="*/ 4950087 w 6010595"/>
              <a:gd name="connsiteY1-704" fmla="*/ 334758 h 1051940"/>
              <a:gd name="connsiteX2-705" fmla="*/ 4868507 w 6010595"/>
              <a:gd name="connsiteY2-706" fmla="*/ 0 h 1051940"/>
              <a:gd name="connsiteX3-707" fmla="*/ 6010595 w 6010595"/>
              <a:gd name="connsiteY3-708" fmla="*/ 843038 h 1051940"/>
              <a:gd name="connsiteX4-709" fmla="*/ 4611146 w 6010595"/>
              <a:gd name="connsiteY4-710" fmla="*/ 1051940 h 1051940"/>
              <a:gd name="connsiteX5-711" fmla="*/ 4855164 w 6010595"/>
              <a:gd name="connsiteY5-712" fmla="*/ 757266 h 1051940"/>
              <a:gd name="connsiteX6-713" fmla="*/ 0 w 6010595"/>
              <a:gd name="connsiteY6-714" fmla="*/ 694225 h 1051940"/>
              <a:gd name="connsiteX0-715" fmla="*/ 0 w 5877424"/>
              <a:gd name="connsiteY0-716" fmla="*/ 725451 h 1051940"/>
              <a:gd name="connsiteX1-717" fmla="*/ 4816916 w 5877424"/>
              <a:gd name="connsiteY1-718" fmla="*/ 334758 h 1051940"/>
              <a:gd name="connsiteX2-719" fmla="*/ 4735336 w 5877424"/>
              <a:gd name="connsiteY2-720" fmla="*/ 0 h 1051940"/>
              <a:gd name="connsiteX3-721" fmla="*/ 5877424 w 5877424"/>
              <a:gd name="connsiteY3-722" fmla="*/ 843038 h 1051940"/>
              <a:gd name="connsiteX4-723" fmla="*/ 4477975 w 5877424"/>
              <a:gd name="connsiteY4-724" fmla="*/ 1051940 h 1051940"/>
              <a:gd name="connsiteX5-725" fmla="*/ 4721993 w 5877424"/>
              <a:gd name="connsiteY5-726" fmla="*/ 757266 h 1051940"/>
              <a:gd name="connsiteX6-727" fmla="*/ 0 w 5877424"/>
              <a:gd name="connsiteY6-728" fmla="*/ 725451 h 1051940"/>
              <a:gd name="connsiteX0-729" fmla="*/ 0 w 5877424"/>
              <a:gd name="connsiteY0-730" fmla="*/ 725451 h 1051940"/>
              <a:gd name="connsiteX1-731" fmla="*/ 4816916 w 5877424"/>
              <a:gd name="connsiteY1-732" fmla="*/ 334758 h 1051940"/>
              <a:gd name="connsiteX2-733" fmla="*/ 4735336 w 5877424"/>
              <a:gd name="connsiteY2-734" fmla="*/ 0 h 1051940"/>
              <a:gd name="connsiteX3-735" fmla="*/ 5877424 w 5877424"/>
              <a:gd name="connsiteY3-736" fmla="*/ 843038 h 1051940"/>
              <a:gd name="connsiteX4-737" fmla="*/ 4477975 w 5877424"/>
              <a:gd name="connsiteY4-738" fmla="*/ 1051940 h 1051940"/>
              <a:gd name="connsiteX5-739" fmla="*/ 4721993 w 5877424"/>
              <a:gd name="connsiteY5-740" fmla="*/ 757266 h 1051940"/>
              <a:gd name="connsiteX6-741" fmla="*/ 0 w 5877424"/>
              <a:gd name="connsiteY6-742" fmla="*/ 725451 h 1051940"/>
              <a:gd name="connsiteX0-743" fmla="*/ 0 w 5877424"/>
              <a:gd name="connsiteY0-744" fmla="*/ 725451 h 1051940"/>
              <a:gd name="connsiteX1-745" fmla="*/ 4816916 w 5877424"/>
              <a:gd name="connsiteY1-746" fmla="*/ 334758 h 1051940"/>
              <a:gd name="connsiteX2-747" fmla="*/ 4735336 w 5877424"/>
              <a:gd name="connsiteY2-748" fmla="*/ 0 h 1051940"/>
              <a:gd name="connsiteX3-749" fmla="*/ 5877424 w 5877424"/>
              <a:gd name="connsiteY3-750" fmla="*/ 843038 h 1051940"/>
              <a:gd name="connsiteX4-751" fmla="*/ 4477975 w 5877424"/>
              <a:gd name="connsiteY4-752" fmla="*/ 1051940 h 1051940"/>
              <a:gd name="connsiteX5-753" fmla="*/ 4721993 w 5877424"/>
              <a:gd name="connsiteY5-754" fmla="*/ 757266 h 1051940"/>
              <a:gd name="connsiteX6-755" fmla="*/ 0 w 5877424"/>
              <a:gd name="connsiteY6-756" fmla="*/ 725451 h 1051940"/>
              <a:gd name="connsiteX0-757" fmla="*/ 0 w 5877424"/>
              <a:gd name="connsiteY0-758" fmla="*/ 725451 h 1051940"/>
              <a:gd name="connsiteX1-759" fmla="*/ 4816916 w 5877424"/>
              <a:gd name="connsiteY1-760" fmla="*/ 334758 h 1051940"/>
              <a:gd name="connsiteX2-761" fmla="*/ 4735336 w 5877424"/>
              <a:gd name="connsiteY2-762" fmla="*/ 0 h 1051940"/>
              <a:gd name="connsiteX3-763" fmla="*/ 5877424 w 5877424"/>
              <a:gd name="connsiteY3-764" fmla="*/ 843038 h 1051940"/>
              <a:gd name="connsiteX4-765" fmla="*/ 4477975 w 5877424"/>
              <a:gd name="connsiteY4-766" fmla="*/ 1051940 h 1051940"/>
              <a:gd name="connsiteX5-767" fmla="*/ 4721993 w 5877424"/>
              <a:gd name="connsiteY5-768" fmla="*/ 757266 h 1051940"/>
              <a:gd name="connsiteX6-769" fmla="*/ 0 w 5877424"/>
              <a:gd name="connsiteY6-770" fmla="*/ 725451 h 1051940"/>
              <a:gd name="connsiteX0-771" fmla="*/ 0 w 5877424"/>
              <a:gd name="connsiteY0-772" fmla="*/ 725451 h 1051940"/>
              <a:gd name="connsiteX1-773" fmla="*/ 4816916 w 5877424"/>
              <a:gd name="connsiteY1-774" fmla="*/ 334758 h 1051940"/>
              <a:gd name="connsiteX2-775" fmla="*/ 4735336 w 5877424"/>
              <a:gd name="connsiteY2-776" fmla="*/ 0 h 1051940"/>
              <a:gd name="connsiteX3-777" fmla="*/ 5877424 w 5877424"/>
              <a:gd name="connsiteY3-778" fmla="*/ 843038 h 1051940"/>
              <a:gd name="connsiteX4-779" fmla="*/ 4477975 w 5877424"/>
              <a:gd name="connsiteY4-780" fmla="*/ 1051940 h 1051940"/>
              <a:gd name="connsiteX5-781" fmla="*/ 4721993 w 5877424"/>
              <a:gd name="connsiteY5-782" fmla="*/ 757266 h 1051940"/>
              <a:gd name="connsiteX6-783" fmla="*/ 0 w 5877424"/>
              <a:gd name="connsiteY6-784" fmla="*/ 725451 h 1051940"/>
              <a:gd name="connsiteX0-785" fmla="*/ 0 w 5877424"/>
              <a:gd name="connsiteY0-786" fmla="*/ 720242 h 1046731"/>
              <a:gd name="connsiteX1-787" fmla="*/ 4816916 w 5877424"/>
              <a:gd name="connsiteY1-788" fmla="*/ 329549 h 1046731"/>
              <a:gd name="connsiteX2-789" fmla="*/ 4809205 w 5877424"/>
              <a:gd name="connsiteY2-790" fmla="*/ 0 h 1046731"/>
              <a:gd name="connsiteX3-791" fmla="*/ 5877424 w 5877424"/>
              <a:gd name="connsiteY3-792" fmla="*/ 837829 h 1046731"/>
              <a:gd name="connsiteX4-793" fmla="*/ 4477975 w 5877424"/>
              <a:gd name="connsiteY4-794" fmla="*/ 1046731 h 1046731"/>
              <a:gd name="connsiteX5-795" fmla="*/ 4721993 w 5877424"/>
              <a:gd name="connsiteY5-796" fmla="*/ 752057 h 1046731"/>
              <a:gd name="connsiteX6-797" fmla="*/ 0 w 5877424"/>
              <a:gd name="connsiteY6-798" fmla="*/ 720242 h 1046731"/>
              <a:gd name="connsiteX0-799" fmla="*/ 0 w 5877424"/>
              <a:gd name="connsiteY0-800" fmla="*/ 720242 h 1046731"/>
              <a:gd name="connsiteX1-801" fmla="*/ 4893905 w 5877424"/>
              <a:gd name="connsiteY1-802" fmla="*/ 352446 h 1046731"/>
              <a:gd name="connsiteX2-803" fmla="*/ 4809205 w 5877424"/>
              <a:gd name="connsiteY2-804" fmla="*/ 0 h 1046731"/>
              <a:gd name="connsiteX3-805" fmla="*/ 5877424 w 5877424"/>
              <a:gd name="connsiteY3-806" fmla="*/ 837829 h 1046731"/>
              <a:gd name="connsiteX4-807" fmla="*/ 4477975 w 5877424"/>
              <a:gd name="connsiteY4-808" fmla="*/ 1046731 h 1046731"/>
              <a:gd name="connsiteX5-809" fmla="*/ 4721993 w 5877424"/>
              <a:gd name="connsiteY5-810" fmla="*/ 752057 h 1046731"/>
              <a:gd name="connsiteX6-811" fmla="*/ 0 w 5877424"/>
              <a:gd name="connsiteY6-812" fmla="*/ 720242 h 1046731"/>
              <a:gd name="connsiteX0-813" fmla="*/ 0 w 5877424"/>
              <a:gd name="connsiteY0-814" fmla="*/ 720242 h 1046731"/>
              <a:gd name="connsiteX1-815" fmla="*/ 4893905 w 5877424"/>
              <a:gd name="connsiteY1-816" fmla="*/ 352446 h 1046731"/>
              <a:gd name="connsiteX2-817" fmla="*/ 4809205 w 5877424"/>
              <a:gd name="connsiteY2-818" fmla="*/ 0 h 1046731"/>
              <a:gd name="connsiteX3-819" fmla="*/ 5877424 w 5877424"/>
              <a:gd name="connsiteY3-820" fmla="*/ 837829 h 1046731"/>
              <a:gd name="connsiteX4-821" fmla="*/ 4477975 w 5877424"/>
              <a:gd name="connsiteY4-822" fmla="*/ 1046731 h 1046731"/>
              <a:gd name="connsiteX5-823" fmla="*/ 4721993 w 5877424"/>
              <a:gd name="connsiteY5-824" fmla="*/ 752057 h 1046731"/>
              <a:gd name="connsiteX6-825" fmla="*/ 0 w 5877424"/>
              <a:gd name="connsiteY6-826" fmla="*/ 720242 h 104673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5877424" h="1046731">
                <a:moveTo>
                  <a:pt x="0" y="720242"/>
                </a:moveTo>
                <a:cubicBezTo>
                  <a:pt x="832834" y="237170"/>
                  <a:pt x="2662355" y="-146402"/>
                  <a:pt x="4893905" y="352446"/>
                </a:cubicBezTo>
                <a:lnTo>
                  <a:pt x="4809205" y="0"/>
                </a:lnTo>
                <a:cubicBezTo>
                  <a:pt x="5165278" y="279276"/>
                  <a:pt x="5550487" y="516939"/>
                  <a:pt x="5877424" y="837829"/>
                </a:cubicBezTo>
                <a:lnTo>
                  <a:pt x="4477975" y="1046731"/>
                </a:lnTo>
                <a:lnTo>
                  <a:pt x="4721993" y="752057"/>
                </a:lnTo>
                <a:cubicBezTo>
                  <a:pt x="3037032" y="439756"/>
                  <a:pt x="2240935" y="428981"/>
                  <a:pt x="0" y="720242"/>
                </a:cubicBezTo>
                <a:close/>
              </a:path>
            </a:pathLst>
          </a:custGeom>
          <a:gradFill flip="none" rotWithShape="1">
            <a:gsLst>
              <a:gs pos="25000">
                <a:srgbClr val="7D4178">
                  <a:alpha val="77000"/>
                </a:srgbClr>
              </a:gs>
              <a:gs pos="60000">
                <a:srgbClr val="AB4A70">
                  <a:alpha val="68000"/>
                </a:srgbClr>
              </a:gs>
              <a:gs pos="100000">
                <a:srgbClr val="C54F71">
                  <a:alpha val="68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 dir="u"/>
      </p:transition>
    </mc:Choice>
    <mc:Fallback>
      <p:transition spd="slow">
        <p:push dir="u"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5289550" y="0"/>
            <a:ext cx="1612901" cy="382408"/>
            <a:chOff x="5289550" y="0"/>
            <a:chExt cx="1612901" cy="382408"/>
          </a:xfrm>
        </p:grpSpPr>
        <p:sp>
          <p:nvSpPr>
            <p:cNvPr id="14" name="矩形 13"/>
            <p:cNvSpPr/>
            <p:nvPr/>
          </p:nvSpPr>
          <p:spPr>
            <a:xfrm>
              <a:off x="5289550" y="0"/>
              <a:ext cx="1612901" cy="382408"/>
            </a:xfrm>
            <a:prstGeom prst="rect">
              <a:avLst/>
            </a:prstGeom>
            <a:solidFill>
              <a:srgbClr val="AB4A70"/>
            </a:solidFill>
            <a:ln>
              <a:solidFill>
                <a:srgbClr val="AB4A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 dirty="0">
                <a:solidFill>
                  <a:schemeClr val="bg1"/>
                </a:solidFill>
              </a:endParaRPr>
            </a:p>
          </p:txBody>
        </p:sp>
        <p:grpSp>
          <p:nvGrpSpPr>
            <p:cNvPr id="17" name="组合 16"/>
            <p:cNvGrpSpPr/>
            <p:nvPr/>
          </p:nvGrpSpPr>
          <p:grpSpPr>
            <a:xfrm>
              <a:off x="5289550" y="13076"/>
              <a:ext cx="1612901" cy="369332"/>
              <a:chOff x="4991099" y="55400"/>
              <a:chExt cx="1612901" cy="369332"/>
            </a:xfrm>
          </p:grpSpPr>
          <p:sp>
            <p:nvSpPr>
              <p:cNvPr id="12" name="矩形 11"/>
              <p:cNvSpPr/>
              <p:nvPr/>
            </p:nvSpPr>
            <p:spPr>
              <a:xfrm>
                <a:off x="5521023" y="70789"/>
                <a:ext cx="1082977" cy="338554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r>
                  <a:rPr lang="zh-CN" altLang="en-US" sz="1600" dirty="0">
                    <a:solidFill>
                      <a:schemeClr val="bg1"/>
                    </a:solidFill>
                    <a:latin typeface="+mj-ea"/>
                    <a:ea typeface="+mj-ea"/>
                    <a:cs typeface="微软雅黑" panose="020B0503020204020204" pitchFamily="34" charset="-122"/>
                  </a:rPr>
                  <a:t>制作过程</a:t>
                </a:r>
                <a:endParaRPr lang="zh-CN" altLang="en-US" sz="1600" dirty="0">
                  <a:solidFill>
                    <a:schemeClr val="bg1"/>
                  </a:solidFill>
                  <a:latin typeface="+mj-ea"/>
                  <a:ea typeface="+mj-ea"/>
                  <a:cs typeface="微软雅黑" panose="020B0503020204020204" pitchFamily="34" charset="-122"/>
                </a:endParaRPr>
              </a:p>
            </p:txBody>
          </p:sp>
          <p:sp>
            <p:nvSpPr>
              <p:cNvPr id="10" name="矩形 9"/>
              <p:cNvSpPr/>
              <p:nvPr/>
            </p:nvSpPr>
            <p:spPr>
              <a:xfrm>
                <a:off x="4991099" y="55400"/>
                <a:ext cx="471535" cy="369332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algn="ctr"/>
                <a:r>
                  <a:rPr lang="en-US" altLang="zh-CN" dirty="0" smtClean="0">
                    <a:solidFill>
                      <a:schemeClr val="bg1"/>
                    </a:solidFill>
                    <a:latin typeface="+mj-ea"/>
                    <a:ea typeface="+mj-ea"/>
                    <a:cs typeface="微软雅黑" panose="020B0503020204020204" pitchFamily="34" charset="-122"/>
                  </a:rPr>
                  <a:t>03</a:t>
                </a:r>
                <a:endParaRPr lang="en-US" altLang="zh-CN" dirty="0">
                  <a:solidFill>
                    <a:schemeClr val="bg1"/>
                  </a:solidFill>
                  <a:latin typeface="+mj-ea"/>
                  <a:ea typeface="+mj-ea"/>
                  <a:cs typeface="微软雅黑" panose="020B0503020204020204" pitchFamily="34" charset="-122"/>
                </a:endParaRPr>
              </a:p>
            </p:txBody>
          </p:sp>
          <p:cxnSp>
            <p:nvCxnSpPr>
              <p:cNvPr id="11" name="直接连接符 10"/>
              <p:cNvCxnSpPr/>
              <p:nvPr/>
            </p:nvCxnSpPr>
            <p:spPr>
              <a:xfrm>
                <a:off x="5482026" y="96066"/>
                <a:ext cx="0" cy="288000"/>
              </a:xfrm>
              <a:prstGeom prst="line">
                <a:avLst/>
              </a:prstGeom>
              <a:ln w="12700" cap="rnd">
                <a:solidFill>
                  <a:schemeClr val="bg1">
                    <a:alpha val="49000"/>
                  </a:schemeClr>
                </a:solidFill>
                <a:round/>
                <a:tail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0" name="组合 49"/>
          <p:cNvGrpSpPr/>
          <p:nvPr/>
        </p:nvGrpSpPr>
        <p:grpSpPr>
          <a:xfrm>
            <a:off x="890387" y="810242"/>
            <a:ext cx="1046691" cy="772784"/>
            <a:chOff x="865188" y="-431800"/>
            <a:chExt cx="10458451" cy="7721600"/>
          </a:xfrm>
          <a:solidFill>
            <a:schemeClr val="tx2">
              <a:lumMod val="50000"/>
            </a:schemeClr>
          </a:solidFill>
        </p:grpSpPr>
        <p:sp>
          <p:nvSpPr>
            <p:cNvPr id="51" name="Freeform 26"/>
            <p:cNvSpPr>
              <a:spLocks noEditPoints="1"/>
            </p:cNvSpPr>
            <p:nvPr>
              <p:custDataLst>
                <p:tags r:id="rId1"/>
              </p:custDataLst>
            </p:nvPr>
          </p:nvSpPr>
          <p:spPr bwMode="auto">
            <a:xfrm>
              <a:off x="3613151" y="-431800"/>
              <a:ext cx="7710488" cy="1123950"/>
            </a:xfrm>
            <a:custGeom>
              <a:avLst/>
              <a:gdLst>
                <a:gd name="T0" fmla="*/ 2054 w 2054"/>
                <a:gd name="T1" fmla="*/ 260 h 299"/>
                <a:gd name="T2" fmla="*/ 2015 w 2054"/>
                <a:gd name="T3" fmla="*/ 299 h 299"/>
                <a:gd name="T4" fmla="*/ 39 w 2054"/>
                <a:gd name="T5" fmla="*/ 299 h 299"/>
                <a:gd name="T6" fmla="*/ 0 w 2054"/>
                <a:gd name="T7" fmla="*/ 260 h 299"/>
                <a:gd name="T8" fmla="*/ 0 w 2054"/>
                <a:gd name="T9" fmla="*/ 39 h 299"/>
                <a:gd name="T10" fmla="*/ 39 w 2054"/>
                <a:gd name="T11" fmla="*/ 0 h 299"/>
                <a:gd name="T12" fmla="*/ 2015 w 2054"/>
                <a:gd name="T13" fmla="*/ 0 h 299"/>
                <a:gd name="T14" fmla="*/ 2054 w 2054"/>
                <a:gd name="T15" fmla="*/ 39 h 299"/>
                <a:gd name="T16" fmla="*/ 2054 w 2054"/>
                <a:gd name="T17" fmla="*/ 260 h 299"/>
                <a:gd name="T18" fmla="*/ 2054 w 2054"/>
                <a:gd name="T19" fmla="*/ 260 h 299"/>
                <a:gd name="T20" fmla="*/ 2054 w 2054"/>
                <a:gd name="T21" fmla="*/ 260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54" h="299">
                  <a:moveTo>
                    <a:pt x="2054" y="260"/>
                  </a:moveTo>
                  <a:cubicBezTo>
                    <a:pt x="2054" y="281"/>
                    <a:pt x="2036" y="299"/>
                    <a:pt x="2015" y="299"/>
                  </a:cubicBezTo>
                  <a:cubicBezTo>
                    <a:pt x="39" y="299"/>
                    <a:pt x="39" y="299"/>
                    <a:pt x="39" y="299"/>
                  </a:cubicBezTo>
                  <a:cubicBezTo>
                    <a:pt x="17" y="299"/>
                    <a:pt x="0" y="281"/>
                    <a:pt x="0" y="260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8"/>
                    <a:pt x="17" y="0"/>
                    <a:pt x="39" y="0"/>
                  </a:cubicBezTo>
                  <a:cubicBezTo>
                    <a:pt x="2015" y="0"/>
                    <a:pt x="2015" y="0"/>
                    <a:pt x="2015" y="0"/>
                  </a:cubicBezTo>
                  <a:cubicBezTo>
                    <a:pt x="2036" y="0"/>
                    <a:pt x="2054" y="18"/>
                    <a:pt x="2054" y="39"/>
                  </a:cubicBezTo>
                  <a:cubicBezTo>
                    <a:pt x="2054" y="260"/>
                    <a:pt x="2054" y="260"/>
                    <a:pt x="2054" y="260"/>
                  </a:cubicBezTo>
                  <a:close/>
                  <a:moveTo>
                    <a:pt x="2054" y="260"/>
                  </a:moveTo>
                  <a:cubicBezTo>
                    <a:pt x="2054" y="260"/>
                    <a:pt x="2054" y="260"/>
                    <a:pt x="2054" y="26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" name="Freeform 27"/>
            <p:cNvSpPr>
              <a:spLocks noEditPoints="1"/>
            </p:cNvSpPr>
            <p:nvPr>
              <p:custDataLst>
                <p:tags r:id="rId2"/>
              </p:custDataLst>
            </p:nvPr>
          </p:nvSpPr>
          <p:spPr bwMode="auto">
            <a:xfrm>
              <a:off x="3613151" y="2873375"/>
              <a:ext cx="7710488" cy="1122363"/>
            </a:xfrm>
            <a:custGeom>
              <a:avLst/>
              <a:gdLst>
                <a:gd name="T0" fmla="*/ 2054 w 2054"/>
                <a:gd name="T1" fmla="*/ 260 h 299"/>
                <a:gd name="T2" fmla="*/ 2015 w 2054"/>
                <a:gd name="T3" fmla="*/ 299 h 299"/>
                <a:gd name="T4" fmla="*/ 39 w 2054"/>
                <a:gd name="T5" fmla="*/ 299 h 299"/>
                <a:gd name="T6" fmla="*/ 0 w 2054"/>
                <a:gd name="T7" fmla="*/ 260 h 299"/>
                <a:gd name="T8" fmla="*/ 0 w 2054"/>
                <a:gd name="T9" fmla="*/ 39 h 299"/>
                <a:gd name="T10" fmla="*/ 39 w 2054"/>
                <a:gd name="T11" fmla="*/ 0 h 299"/>
                <a:gd name="T12" fmla="*/ 2015 w 2054"/>
                <a:gd name="T13" fmla="*/ 0 h 299"/>
                <a:gd name="T14" fmla="*/ 2054 w 2054"/>
                <a:gd name="T15" fmla="*/ 39 h 299"/>
                <a:gd name="T16" fmla="*/ 2054 w 2054"/>
                <a:gd name="T17" fmla="*/ 260 h 299"/>
                <a:gd name="T18" fmla="*/ 2054 w 2054"/>
                <a:gd name="T19" fmla="*/ 260 h 299"/>
                <a:gd name="T20" fmla="*/ 2054 w 2054"/>
                <a:gd name="T21" fmla="*/ 260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54" h="299">
                  <a:moveTo>
                    <a:pt x="2054" y="260"/>
                  </a:moveTo>
                  <a:cubicBezTo>
                    <a:pt x="2054" y="281"/>
                    <a:pt x="2036" y="299"/>
                    <a:pt x="2015" y="299"/>
                  </a:cubicBezTo>
                  <a:cubicBezTo>
                    <a:pt x="39" y="299"/>
                    <a:pt x="39" y="299"/>
                    <a:pt x="39" y="299"/>
                  </a:cubicBezTo>
                  <a:cubicBezTo>
                    <a:pt x="17" y="299"/>
                    <a:pt x="0" y="281"/>
                    <a:pt x="0" y="260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7"/>
                    <a:pt x="17" y="0"/>
                    <a:pt x="39" y="0"/>
                  </a:cubicBezTo>
                  <a:cubicBezTo>
                    <a:pt x="2015" y="0"/>
                    <a:pt x="2015" y="0"/>
                    <a:pt x="2015" y="0"/>
                  </a:cubicBezTo>
                  <a:cubicBezTo>
                    <a:pt x="2036" y="0"/>
                    <a:pt x="2054" y="17"/>
                    <a:pt x="2054" y="39"/>
                  </a:cubicBezTo>
                  <a:cubicBezTo>
                    <a:pt x="2054" y="260"/>
                    <a:pt x="2054" y="260"/>
                    <a:pt x="2054" y="260"/>
                  </a:cubicBezTo>
                  <a:close/>
                  <a:moveTo>
                    <a:pt x="2054" y="260"/>
                  </a:moveTo>
                  <a:cubicBezTo>
                    <a:pt x="2054" y="260"/>
                    <a:pt x="2054" y="260"/>
                    <a:pt x="2054" y="26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" name="Freeform 28"/>
            <p:cNvSpPr>
              <a:spLocks noEditPoints="1"/>
            </p:cNvSpPr>
            <p:nvPr>
              <p:custDataLst>
                <p:tags r:id="rId3"/>
              </p:custDataLst>
            </p:nvPr>
          </p:nvSpPr>
          <p:spPr bwMode="auto">
            <a:xfrm>
              <a:off x="3613151" y="6165850"/>
              <a:ext cx="7710488" cy="1123950"/>
            </a:xfrm>
            <a:custGeom>
              <a:avLst/>
              <a:gdLst>
                <a:gd name="T0" fmla="*/ 2054 w 2054"/>
                <a:gd name="T1" fmla="*/ 260 h 299"/>
                <a:gd name="T2" fmla="*/ 2015 w 2054"/>
                <a:gd name="T3" fmla="*/ 299 h 299"/>
                <a:gd name="T4" fmla="*/ 39 w 2054"/>
                <a:gd name="T5" fmla="*/ 299 h 299"/>
                <a:gd name="T6" fmla="*/ 0 w 2054"/>
                <a:gd name="T7" fmla="*/ 260 h 299"/>
                <a:gd name="T8" fmla="*/ 0 w 2054"/>
                <a:gd name="T9" fmla="*/ 40 h 299"/>
                <a:gd name="T10" fmla="*/ 39 w 2054"/>
                <a:gd name="T11" fmla="*/ 0 h 299"/>
                <a:gd name="T12" fmla="*/ 2015 w 2054"/>
                <a:gd name="T13" fmla="*/ 0 h 299"/>
                <a:gd name="T14" fmla="*/ 2054 w 2054"/>
                <a:gd name="T15" fmla="*/ 40 h 299"/>
                <a:gd name="T16" fmla="*/ 2054 w 2054"/>
                <a:gd name="T17" fmla="*/ 260 h 299"/>
                <a:gd name="T18" fmla="*/ 2054 w 2054"/>
                <a:gd name="T19" fmla="*/ 260 h 299"/>
                <a:gd name="T20" fmla="*/ 2054 w 2054"/>
                <a:gd name="T21" fmla="*/ 260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54" h="299">
                  <a:moveTo>
                    <a:pt x="2054" y="260"/>
                  </a:moveTo>
                  <a:cubicBezTo>
                    <a:pt x="2054" y="282"/>
                    <a:pt x="2036" y="299"/>
                    <a:pt x="2015" y="299"/>
                  </a:cubicBezTo>
                  <a:cubicBezTo>
                    <a:pt x="39" y="299"/>
                    <a:pt x="39" y="299"/>
                    <a:pt x="39" y="299"/>
                  </a:cubicBezTo>
                  <a:cubicBezTo>
                    <a:pt x="17" y="299"/>
                    <a:pt x="0" y="282"/>
                    <a:pt x="0" y="260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7" y="0"/>
                    <a:pt x="39" y="0"/>
                  </a:cubicBezTo>
                  <a:cubicBezTo>
                    <a:pt x="2015" y="0"/>
                    <a:pt x="2015" y="0"/>
                    <a:pt x="2015" y="0"/>
                  </a:cubicBezTo>
                  <a:cubicBezTo>
                    <a:pt x="2036" y="0"/>
                    <a:pt x="2054" y="18"/>
                    <a:pt x="2054" y="40"/>
                  </a:cubicBezTo>
                  <a:cubicBezTo>
                    <a:pt x="2054" y="260"/>
                    <a:pt x="2054" y="260"/>
                    <a:pt x="2054" y="260"/>
                  </a:cubicBezTo>
                  <a:close/>
                  <a:moveTo>
                    <a:pt x="2054" y="260"/>
                  </a:moveTo>
                  <a:cubicBezTo>
                    <a:pt x="2054" y="260"/>
                    <a:pt x="2054" y="260"/>
                    <a:pt x="2054" y="26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6" name="Freeform 29"/>
            <p:cNvSpPr>
              <a:spLocks noEditPoints="1"/>
            </p:cNvSpPr>
            <p:nvPr>
              <p:custDataLst>
                <p:tags r:id="rId4"/>
              </p:custDataLst>
            </p:nvPr>
          </p:nvSpPr>
          <p:spPr bwMode="auto">
            <a:xfrm>
              <a:off x="865188" y="2881313"/>
              <a:ext cx="1108075" cy="1106488"/>
            </a:xfrm>
            <a:custGeom>
              <a:avLst/>
              <a:gdLst>
                <a:gd name="T0" fmla="*/ 295 w 295"/>
                <a:gd name="T1" fmla="*/ 255 h 295"/>
                <a:gd name="T2" fmla="*/ 255 w 295"/>
                <a:gd name="T3" fmla="*/ 295 h 295"/>
                <a:gd name="T4" fmla="*/ 39 w 295"/>
                <a:gd name="T5" fmla="*/ 295 h 295"/>
                <a:gd name="T6" fmla="*/ 0 w 295"/>
                <a:gd name="T7" fmla="*/ 255 h 295"/>
                <a:gd name="T8" fmla="*/ 0 w 295"/>
                <a:gd name="T9" fmla="*/ 39 h 295"/>
                <a:gd name="T10" fmla="*/ 39 w 295"/>
                <a:gd name="T11" fmla="*/ 0 h 295"/>
                <a:gd name="T12" fmla="*/ 255 w 295"/>
                <a:gd name="T13" fmla="*/ 0 h 295"/>
                <a:gd name="T14" fmla="*/ 295 w 295"/>
                <a:gd name="T15" fmla="*/ 39 h 295"/>
                <a:gd name="T16" fmla="*/ 295 w 295"/>
                <a:gd name="T17" fmla="*/ 255 h 295"/>
                <a:gd name="T18" fmla="*/ 295 w 295"/>
                <a:gd name="T19" fmla="*/ 255 h 295"/>
                <a:gd name="T20" fmla="*/ 295 w 295"/>
                <a:gd name="T21" fmla="*/ 25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5" h="295">
                  <a:moveTo>
                    <a:pt x="295" y="255"/>
                  </a:moveTo>
                  <a:cubicBezTo>
                    <a:pt x="295" y="277"/>
                    <a:pt x="277" y="295"/>
                    <a:pt x="255" y="295"/>
                  </a:cubicBezTo>
                  <a:cubicBezTo>
                    <a:pt x="39" y="295"/>
                    <a:pt x="39" y="295"/>
                    <a:pt x="39" y="295"/>
                  </a:cubicBezTo>
                  <a:cubicBezTo>
                    <a:pt x="18" y="295"/>
                    <a:pt x="0" y="277"/>
                    <a:pt x="0" y="255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8"/>
                    <a:pt x="18" y="0"/>
                    <a:pt x="39" y="0"/>
                  </a:cubicBezTo>
                  <a:cubicBezTo>
                    <a:pt x="255" y="0"/>
                    <a:pt x="255" y="0"/>
                    <a:pt x="255" y="0"/>
                  </a:cubicBezTo>
                  <a:cubicBezTo>
                    <a:pt x="277" y="0"/>
                    <a:pt x="295" y="18"/>
                    <a:pt x="295" y="39"/>
                  </a:cubicBezTo>
                  <a:cubicBezTo>
                    <a:pt x="295" y="255"/>
                    <a:pt x="295" y="255"/>
                    <a:pt x="295" y="255"/>
                  </a:cubicBezTo>
                  <a:close/>
                  <a:moveTo>
                    <a:pt x="295" y="255"/>
                  </a:moveTo>
                  <a:cubicBezTo>
                    <a:pt x="295" y="255"/>
                    <a:pt x="295" y="255"/>
                    <a:pt x="295" y="25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7" name="Freeform 30"/>
            <p:cNvSpPr>
              <a:spLocks noEditPoints="1"/>
            </p:cNvSpPr>
            <p:nvPr>
              <p:custDataLst>
                <p:tags r:id="rId5"/>
              </p:custDataLst>
            </p:nvPr>
          </p:nvSpPr>
          <p:spPr bwMode="auto">
            <a:xfrm>
              <a:off x="865188" y="6176963"/>
              <a:ext cx="1108075" cy="1104900"/>
            </a:xfrm>
            <a:custGeom>
              <a:avLst/>
              <a:gdLst>
                <a:gd name="T0" fmla="*/ 295 w 295"/>
                <a:gd name="T1" fmla="*/ 255 h 294"/>
                <a:gd name="T2" fmla="*/ 255 w 295"/>
                <a:gd name="T3" fmla="*/ 294 h 294"/>
                <a:gd name="T4" fmla="*/ 39 w 295"/>
                <a:gd name="T5" fmla="*/ 294 h 294"/>
                <a:gd name="T6" fmla="*/ 0 w 295"/>
                <a:gd name="T7" fmla="*/ 255 h 294"/>
                <a:gd name="T8" fmla="*/ 0 w 295"/>
                <a:gd name="T9" fmla="*/ 39 h 294"/>
                <a:gd name="T10" fmla="*/ 39 w 295"/>
                <a:gd name="T11" fmla="*/ 0 h 294"/>
                <a:gd name="T12" fmla="*/ 255 w 295"/>
                <a:gd name="T13" fmla="*/ 0 h 294"/>
                <a:gd name="T14" fmla="*/ 295 w 295"/>
                <a:gd name="T15" fmla="*/ 39 h 294"/>
                <a:gd name="T16" fmla="*/ 295 w 295"/>
                <a:gd name="T17" fmla="*/ 255 h 294"/>
                <a:gd name="T18" fmla="*/ 295 w 295"/>
                <a:gd name="T19" fmla="*/ 255 h 294"/>
                <a:gd name="T20" fmla="*/ 295 w 295"/>
                <a:gd name="T21" fmla="*/ 255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5" h="294">
                  <a:moveTo>
                    <a:pt x="295" y="255"/>
                  </a:moveTo>
                  <a:cubicBezTo>
                    <a:pt x="295" y="277"/>
                    <a:pt x="277" y="294"/>
                    <a:pt x="255" y="294"/>
                  </a:cubicBezTo>
                  <a:cubicBezTo>
                    <a:pt x="39" y="294"/>
                    <a:pt x="39" y="294"/>
                    <a:pt x="39" y="294"/>
                  </a:cubicBezTo>
                  <a:cubicBezTo>
                    <a:pt x="18" y="294"/>
                    <a:pt x="0" y="277"/>
                    <a:pt x="0" y="255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7"/>
                    <a:pt x="18" y="0"/>
                    <a:pt x="39" y="0"/>
                  </a:cubicBezTo>
                  <a:cubicBezTo>
                    <a:pt x="255" y="0"/>
                    <a:pt x="255" y="0"/>
                    <a:pt x="255" y="0"/>
                  </a:cubicBezTo>
                  <a:cubicBezTo>
                    <a:pt x="277" y="0"/>
                    <a:pt x="295" y="17"/>
                    <a:pt x="295" y="39"/>
                  </a:cubicBezTo>
                  <a:cubicBezTo>
                    <a:pt x="295" y="255"/>
                    <a:pt x="295" y="255"/>
                    <a:pt x="295" y="255"/>
                  </a:cubicBezTo>
                  <a:close/>
                  <a:moveTo>
                    <a:pt x="295" y="255"/>
                  </a:moveTo>
                  <a:cubicBezTo>
                    <a:pt x="295" y="255"/>
                    <a:pt x="295" y="255"/>
                    <a:pt x="295" y="25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8" name="Freeform 31"/>
            <p:cNvSpPr>
              <a:spLocks noEditPoints="1"/>
            </p:cNvSpPr>
            <p:nvPr>
              <p:custDataLst>
                <p:tags r:id="rId6"/>
              </p:custDataLst>
            </p:nvPr>
          </p:nvSpPr>
          <p:spPr bwMode="auto">
            <a:xfrm>
              <a:off x="865188" y="-423863"/>
              <a:ext cx="1108075" cy="1108075"/>
            </a:xfrm>
            <a:custGeom>
              <a:avLst/>
              <a:gdLst>
                <a:gd name="T0" fmla="*/ 295 w 295"/>
                <a:gd name="T1" fmla="*/ 256 h 295"/>
                <a:gd name="T2" fmla="*/ 255 w 295"/>
                <a:gd name="T3" fmla="*/ 295 h 295"/>
                <a:gd name="T4" fmla="*/ 39 w 295"/>
                <a:gd name="T5" fmla="*/ 295 h 295"/>
                <a:gd name="T6" fmla="*/ 0 w 295"/>
                <a:gd name="T7" fmla="*/ 256 h 295"/>
                <a:gd name="T8" fmla="*/ 0 w 295"/>
                <a:gd name="T9" fmla="*/ 39 h 295"/>
                <a:gd name="T10" fmla="*/ 39 w 295"/>
                <a:gd name="T11" fmla="*/ 0 h 295"/>
                <a:gd name="T12" fmla="*/ 255 w 295"/>
                <a:gd name="T13" fmla="*/ 0 h 295"/>
                <a:gd name="T14" fmla="*/ 295 w 295"/>
                <a:gd name="T15" fmla="*/ 39 h 295"/>
                <a:gd name="T16" fmla="*/ 295 w 295"/>
                <a:gd name="T17" fmla="*/ 256 h 295"/>
                <a:gd name="T18" fmla="*/ 295 w 295"/>
                <a:gd name="T19" fmla="*/ 256 h 295"/>
                <a:gd name="T20" fmla="*/ 295 w 295"/>
                <a:gd name="T21" fmla="*/ 256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5" h="295">
                  <a:moveTo>
                    <a:pt x="295" y="256"/>
                  </a:moveTo>
                  <a:cubicBezTo>
                    <a:pt x="295" y="277"/>
                    <a:pt x="277" y="295"/>
                    <a:pt x="255" y="295"/>
                  </a:cubicBezTo>
                  <a:cubicBezTo>
                    <a:pt x="39" y="295"/>
                    <a:pt x="39" y="295"/>
                    <a:pt x="39" y="295"/>
                  </a:cubicBezTo>
                  <a:cubicBezTo>
                    <a:pt x="18" y="295"/>
                    <a:pt x="0" y="277"/>
                    <a:pt x="0" y="256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8"/>
                    <a:pt x="18" y="0"/>
                    <a:pt x="39" y="0"/>
                  </a:cubicBezTo>
                  <a:cubicBezTo>
                    <a:pt x="255" y="0"/>
                    <a:pt x="255" y="0"/>
                    <a:pt x="255" y="0"/>
                  </a:cubicBezTo>
                  <a:cubicBezTo>
                    <a:pt x="277" y="0"/>
                    <a:pt x="295" y="18"/>
                    <a:pt x="295" y="39"/>
                  </a:cubicBezTo>
                  <a:cubicBezTo>
                    <a:pt x="295" y="256"/>
                    <a:pt x="295" y="256"/>
                    <a:pt x="295" y="256"/>
                  </a:cubicBezTo>
                  <a:close/>
                  <a:moveTo>
                    <a:pt x="295" y="256"/>
                  </a:moveTo>
                  <a:cubicBezTo>
                    <a:pt x="295" y="256"/>
                    <a:pt x="295" y="256"/>
                    <a:pt x="295" y="25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2101215" y="114109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功能需求</a:t>
            </a:r>
            <a:endParaRPr lang="zh-CN" altLang="en-US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文本框 12" descr="7b0a202020202262756c6c6574223a20227b5c2263617465676f727949645c223a31303032352c5c2274656d706c61746549645c223a32303233303833357d220a7d0a"/>
          <p:cNvSpPr txBox="1"/>
          <p:nvPr/>
        </p:nvSpPr>
        <p:spPr>
          <a:xfrm>
            <a:off x="2418715" y="1967865"/>
            <a:ext cx="9091295" cy="3830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lnSpc>
                <a:spcPct val="150000"/>
              </a:lnSpc>
              <a:buFont typeface="Wingdings" panose="05000000000000000000" charset="0"/>
              <a:buChar char="u"/>
            </a:pPr>
            <a:r>
              <a:rPr lang="zh-CN" altLang="en-US"/>
              <a:t>用户注册/登录功能：用户可以注册一个账号，进行登录。</a:t>
            </a:r>
            <a:endParaRPr lang="zh-CN" altLang="en-US"/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u"/>
            </a:pPr>
            <a:r>
              <a:rPr lang="zh-CN" altLang="en-US"/>
              <a:t>个人信息管理功能：用户可以修改个人信息，如昵称、头像、个人简介等。</a:t>
            </a:r>
            <a:endParaRPr lang="zh-CN" altLang="en-US"/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u"/>
            </a:pPr>
            <a:r>
              <a:rPr lang="zh-CN" altLang="en-US"/>
              <a:t>博客发布功能：用户可以发布博客，包括标题、正文、标签等信息，并选择是否公开。</a:t>
            </a:r>
            <a:endParaRPr lang="zh-CN" altLang="en-US"/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u"/>
            </a:pPr>
            <a:r>
              <a:rPr lang="zh-CN" altLang="en-US"/>
              <a:t>博客编辑功能：用户可以对自己发布的博客进行编辑，包括标题、正文、标签等信息。</a:t>
            </a:r>
            <a:endParaRPr lang="zh-CN" altLang="en-US"/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u"/>
            </a:pPr>
            <a:r>
              <a:rPr lang="zh-CN" altLang="en-US"/>
              <a:t>博客删除功能：用户可以删除自己发布的博客。</a:t>
            </a:r>
            <a:endParaRPr lang="zh-CN" altLang="en-US"/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u"/>
            </a:pPr>
            <a:r>
              <a:rPr lang="zh-CN" altLang="en-US"/>
              <a:t>博客点赞功能：用户可以对其他用户发布的博客进行点赞。</a:t>
            </a:r>
            <a:endParaRPr lang="zh-CN" altLang="en-US"/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u"/>
            </a:pPr>
            <a:r>
              <a:rPr lang="zh-CN" altLang="en-US"/>
              <a:t>博客评论功能：用户可以对其他用户发布的博客进行评论。</a:t>
            </a:r>
            <a:endParaRPr lang="zh-CN" altLang="en-US"/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u"/>
            </a:pPr>
            <a:r>
              <a:rPr lang="zh-CN" altLang="en-US"/>
              <a:t>博客收藏功能：用户可以收藏其他用户发布的博客。</a:t>
            </a:r>
            <a:endParaRPr lang="zh-CN" altLang="en-US"/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u"/>
            </a:pPr>
            <a:r>
              <a:rPr lang="zh-CN" altLang="en-US"/>
              <a:t>博客推荐功能：系统根据用户的历史行为，为用户推荐可能感兴趣的博客。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 dir="u"/>
      </p:transition>
    </mc:Choice>
    <mc:Fallback>
      <p:transition spd="slow">
        <p:push dir="u"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5289550" y="0"/>
            <a:ext cx="1612901" cy="382408"/>
            <a:chOff x="5289550" y="0"/>
            <a:chExt cx="1612901" cy="382408"/>
          </a:xfrm>
        </p:grpSpPr>
        <p:sp>
          <p:nvSpPr>
            <p:cNvPr id="14" name="矩形 13"/>
            <p:cNvSpPr/>
            <p:nvPr/>
          </p:nvSpPr>
          <p:spPr>
            <a:xfrm>
              <a:off x="5289550" y="0"/>
              <a:ext cx="1612901" cy="382408"/>
            </a:xfrm>
            <a:prstGeom prst="rect">
              <a:avLst/>
            </a:prstGeom>
            <a:solidFill>
              <a:srgbClr val="AB4A70"/>
            </a:solidFill>
            <a:ln>
              <a:solidFill>
                <a:srgbClr val="AB4A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 dirty="0">
                <a:solidFill>
                  <a:schemeClr val="bg1"/>
                </a:solidFill>
              </a:endParaRPr>
            </a:p>
          </p:txBody>
        </p:sp>
        <p:grpSp>
          <p:nvGrpSpPr>
            <p:cNvPr id="17" name="组合 16"/>
            <p:cNvGrpSpPr/>
            <p:nvPr/>
          </p:nvGrpSpPr>
          <p:grpSpPr>
            <a:xfrm>
              <a:off x="5289550" y="13076"/>
              <a:ext cx="1612901" cy="369332"/>
              <a:chOff x="4991099" y="55400"/>
              <a:chExt cx="1612901" cy="369332"/>
            </a:xfrm>
          </p:grpSpPr>
          <p:sp>
            <p:nvSpPr>
              <p:cNvPr id="12" name="矩形 11"/>
              <p:cNvSpPr/>
              <p:nvPr/>
            </p:nvSpPr>
            <p:spPr>
              <a:xfrm>
                <a:off x="5521023" y="70789"/>
                <a:ext cx="1082977" cy="338554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r>
                  <a:rPr lang="zh-CN" altLang="en-US" sz="1600" dirty="0">
                    <a:solidFill>
                      <a:schemeClr val="bg1"/>
                    </a:solidFill>
                    <a:latin typeface="+mj-ea"/>
                    <a:ea typeface="+mj-ea"/>
                    <a:cs typeface="微软雅黑" panose="020B0503020204020204" pitchFamily="34" charset="-122"/>
                  </a:rPr>
                  <a:t>制作过程</a:t>
                </a:r>
                <a:endParaRPr lang="zh-CN" altLang="en-US" sz="1600" dirty="0">
                  <a:solidFill>
                    <a:schemeClr val="bg1"/>
                  </a:solidFill>
                  <a:latin typeface="+mj-ea"/>
                  <a:ea typeface="+mj-ea"/>
                  <a:cs typeface="微软雅黑" panose="020B0503020204020204" pitchFamily="34" charset="-122"/>
                </a:endParaRPr>
              </a:p>
            </p:txBody>
          </p:sp>
          <p:sp>
            <p:nvSpPr>
              <p:cNvPr id="10" name="矩形 9"/>
              <p:cNvSpPr/>
              <p:nvPr/>
            </p:nvSpPr>
            <p:spPr>
              <a:xfrm>
                <a:off x="4991099" y="55400"/>
                <a:ext cx="471535" cy="369332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algn="ctr"/>
                <a:r>
                  <a:rPr lang="en-US" altLang="zh-CN" dirty="0" smtClean="0">
                    <a:solidFill>
                      <a:schemeClr val="bg1"/>
                    </a:solidFill>
                    <a:latin typeface="+mj-ea"/>
                    <a:ea typeface="+mj-ea"/>
                    <a:cs typeface="微软雅黑" panose="020B0503020204020204" pitchFamily="34" charset="-122"/>
                  </a:rPr>
                  <a:t>03</a:t>
                </a:r>
                <a:endParaRPr lang="en-US" altLang="zh-CN" dirty="0">
                  <a:solidFill>
                    <a:schemeClr val="bg1"/>
                  </a:solidFill>
                  <a:latin typeface="+mj-ea"/>
                  <a:ea typeface="+mj-ea"/>
                  <a:cs typeface="微软雅黑" panose="020B0503020204020204" pitchFamily="34" charset="-122"/>
                </a:endParaRPr>
              </a:p>
            </p:txBody>
          </p:sp>
          <p:cxnSp>
            <p:nvCxnSpPr>
              <p:cNvPr id="11" name="直接连接符 10"/>
              <p:cNvCxnSpPr/>
              <p:nvPr/>
            </p:nvCxnSpPr>
            <p:spPr>
              <a:xfrm>
                <a:off x="5482026" y="96066"/>
                <a:ext cx="0" cy="288000"/>
              </a:xfrm>
              <a:prstGeom prst="line">
                <a:avLst/>
              </a:prstGeom>
              <a:ln w="12700" cap="rnd">
                <a:solidFill>
                  <a:schemeClr val="bg1">
                    <a:alpha val="49000"/>
                  </a:schemeClr>
                </a:solidFill>
                <a:round/>
                <a:tail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0" name="组合 49"/>
          <p:cNvGrpSpPr/>
          <p:nvPr/>
        </p:nvGrpSpPr>
        <p:grpSpPr>
          <a:xfrm>
            <a:off x="890387" y="810242"/>
            <a:ext cx="1046691" cy="772784"/>
            <a:chOff x="865188" y="-431800"/>
            <a:chExt cx="10458451" cy="7721600"/>
          </a:xfrm>
          <a:solidFill>
            <a:schemeClr val="tx2">
              <a:lumMod val="50000"/>
            </a:schemeClr>
          </a:solidFill>
        </p:grpSpPr>
        <p:sp>
          <p:nvSpPr>
            <p:cNvPr id="51" name="Freeform 26"/>
            <p:cNvSpPr>
              <a:spLocks noEditPoints="1"/>
            </p:cNvSpPr>
            <p:nvPr>
              <p:custDataLst>
                <p:tags r:id="rId1"/>
              </p:custDataLst>
            </p:nvPr>
          </p:nvSpPr>
          <p:spPr bwMode="auto">
            <a:xfrm>
              <a:off x="3613151" y="-431800"/>
              <a:ext cx="7710488" cy="1123950"/>
            </a:xfrm>
            <a:custGeom>
              <a:avLst/>
              <a:gdLst>
                <a:gd name="T0" fmla="*/ 2054 w 2054"/>
                <a:gd name="T1" fmla="*/ 260 h 299"/>
                <a:gd name="T2" fmla="*/ 2015 w 2054"/>
                <a:gd name="T3" fmla="*/ 299 h 299"/>
                <a:gd name="T4" fmla="*/ 39 w 2054"/>
                <a:gd name="T5" fmla="*/ 299 h 299"/>
                <a:gd name="T6" fmla="*/ 0 w 2054"/>
                <a:gd name="T7" fmla="*/ 260 h 299"/>
                <a:gd name="T8" fmla="*/ 0 w 2054"/>
                <a:gd name="T9" fmla="*/ 39 h 299"/>
                <a:gd name="T10" fmla="*/ 39 w 2054"/>
                <a:gd name="T11" fmla="*/ 0 h 299"/>
                <a:gd name="T12" fmla="*/ 2015 w 2054"/>
                <a:gd name="T13" fmla="*/ 0 h 299"/>
                <a:gd name="T14" fmla="*/ 2054 w 2054"/>
                <a:gd name="T15" fmla="*/ 39 h 299"/>
                <a:gd name="T16" fmla="*/ 2054 w 2054"/>
                <a:gd name="T17" fmla="*/ 260 h 299"/>
                <a:gd name="T18" fmla="*/ 2054 w 2054"/>
                <a:gd name="T19" fmla="*/ 260 h 299"/>
                <a:gd name="T20" fmla="*/ 2054 w 2054"/>
                <a:gd name="T21" fmla="*/ 260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54" h="299">
                  <a:moveTo>
                    <a:pt x="2054" y="260"/>
                  </a:moveTo>
                  <a:cubicBezTo>
                    <a:pt x="2054" y="281"/>
                    <a:pt x="2036" y="299"/>
                    <a:pt x="2015" y="299"/>
                  </a:cubicBezTo>
                  <a:cubicBezTo>
                    <a:pt x="39" y="299"/>
                    <a:pt x="39" y="299"/>
                    <a:pt x="39" y="299"/>
                  </a:cubicBezTo>
                  <a:cubicBezTo>
                    <a:pt x="17" y="299"/>
                    <a:pt x="0" y="281"/>
                    <a:pt x="0" y="260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8"/>
                    <a:pt x="17" y="0"/>
                    <a:pt x="39" y="0"/>
                  </a:cubicBezTo>
                  <a:cubicBezTo>
                    <a:pt x="2015" y="0"/>
                    <a:pt x="2015" y="0"/>
                    <a:pt x="2015" y="0"/>
                  </a:cubicBezTo>
                  <a:cubicBezTo>
                    <a:pt x="2036" y="0"/>
                    <a:pt x="2054" y="18"/>
                    <a:pt x="2054" y="39"/>
                  </a:cubicBezTo>
                  <a:cubicBezTo>
                    <a:pt x="2054" y="260"/>
                    <a:pt x="2054" y="260"/>
                    <a:pt x="2054" y="260"/>
                  </a:cubicBezTo>
                  <a:close/>
                  <a:moveTo>
                    <a:pt x="2054" y="260"/>
                  </a:moveTo>
                  <a:cubicBezTo>
                    <a:pt x="2054" y="260"/>
                    <a:pt x="2054" y="260"/>
                    <a:pt x="2054" y="26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" name="Freeform 27"/>
            <p:cNvSpPr>
              <a:spLocks noEditPoints="1"/>
            </p:cNvSpPr>
            <p:nvPr>
              <p:custDataLst>
                <p:tags r:id="rId2"/>
              </p:custDataLst>
            </p:nvPr>
          </p:nvSpPr>
          <p:spPr bwMode="auto">
            <a:xfrm>
              <a:off x="3613151" y="2873375"/>
              <a:ext cx="7710488" cy="1122363"/>
            </a:xfrm>
            <a:custGeom>
              <a:avLst/>
              <a:gdLst>
                <a:gd name="T0" fmla="*/ 2054 w 2054"/>
                <a:gd name="T1" fmla="*/ 260 h 299"/>
                <a:gd name="T2" fmla="*/ 2015 w 2054"/>
                <a:gd name="T3" fmla="*/ 299 h 299"/>
                <a:gd name="T4" fmla="*/ 39 w 2054"/>
                <a:gd name="T5" fmla="*/ 299 h 299"/>
                <a:gd name="T6" fmla="*/ 0 w 2054"/>
                <a:gd name="T7" fmla="*/ 260 h 299"/>
                <a:gd name="T8" fmla="*/ 0 w 2054"/>
                <a:gd name="T9" fmla="*/ 39 h 299"/>
                <a:gd name="T10" fmla="*/ 39 w 2054"/>
                <a:gd name="T11" fmla="*/ 0 h 299"/>
                <a:gd name="T12" fmla="*/ 2015 w 2054"/>
                <a:gd name="T13" fmla="*/ 0 h 299"/>
                <a:gd name="T14" fmla="*/ 2054 w 2054"/>
                <a:gd name="T15" fmla="*/ 39 h 299"/>
                <a:gd name="T16" fmla="*/ 2054 w 2054"/>
                <a:gd name="T17" fmla="*/ 260 h 299"/>
                <a:gd name="T18" fmla="*/ 2054 w 2054"/>
                <a:gd name="T19" fmla="*/ 260 h 299"/>
                <a:gd name="T20" fmla="*/ 2054 w 2054"/>
                <a:gd name="T21" fmla="*/ 260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54" h="299">
                  <a:moveTo>
                    <a:pt x="2054" y="260"/>
                  </a:moveTo>
                  <a:cubicBezTo>
                    <a:pt x="2054" y="281"/>
                    <a:pt x="2036" y="299"/>
                    <a:pt x="2015" y="299"/>
                  </a:cubicBezTo>
                  <a:cubicBezTo>
                    <a:pt x="39" y="299"/>
                    <a:pt x="39" y="299"/>
                    <a:pt x="39" y="299"/>
                  </a:cubicBezTo>
                  <a:cubicBezTo>
                    <a:pt x="17" y="299"/>
                    <a:pt x="0" y="281"/>
                    <a:pt x="0" y="260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7"/>
                    <a:pt x="17" y="0"/>
                    <a:pt x="39" y="0"/>
                  </a:cubicBezTo>
                  <a:cubicBezTo>
                    <a:pt x="2015" y="0"/>
                    <a:pt x="2015" y="0"/>
                    <a:pt x="2015" y="0"/>
                  </a:cubicBezTo>
                  <a:cubicBezTo>
                    <a:pt x="2036" y="0"/>
                    <a:pt x="2054" y="17"/>
                    <a:pt x="2054" y="39"/>
                  </a:cubicBezTo>
                  <a:cubicBezTo>
                    <a:pt x="2054" y="260"/>
                    <a:pt x="2054" y="260"/>
                    <a:pt x="2054" y="260"/>
                  </a:cubicBezTo>
                  <a:close/>
                  <a:moveTo>
                    <a:pt x="2054" y="260"/>
                  </a:moveTo>
                  <a:cubicBezTo>
                    <a:pt x="2054" y="260"/>
                    <a:pt x="2054" y="260"/>
                    <a:pt x="2054" y="26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" name="Freeform 28"/>
            <p:cNvSpPr>
              <a:spLocks noEditPoints="1"/>
            </p:cNvSpPr>
            <p:nvPr>
              <p:custDataLst>
                <p:tags r:id="rId3"/>
              </p:custDataLst>
            </p:nvPr>
          </p:nvSpPr>
          <p:spPr bwMode="auto">
            <a:xfrm>
              <a:off x="3613151" y="6165850"/>
              <a:ext cx="7710488" cy="1123950"/>
            </a:xfrm>
            <a:custGeom>
              <a:avLst/>
              <a:gdLst>
                <a:gd name="T0" fmla="*/ 2054 w 2054"/>
                <a:gd name="T1" fmla="*/ 260 h 299"/>
                <a:gd name="T2" fmla="*/ 2015 w 2054"/>
                <a:gd name="T3" fmla="*/ 299 h 299"/>
                <a:gd name="T4" fmla="*/ 39 w 2054"/>
                <a:gd name="T5" fmla="*/ 299 h 299"/>
                <a:gd name="T6" fmla="*/ 0 w 2054"/>
                <a:gd name="T7" fmla="*/ 260 h 299"/>
                <a:gd name="T8" fmla="*/ 0 w 2054"/>
                <a:gd name="T9" fmla="*/ 40 h 299"/>
                <a:gd name="T10" fmla="*/ 39 w 2054"/>
                <a:gd name="T11" fmla="*/ 0 h 299"/>
                <a:gd name="T12" fmla="*/ 2015 w 2054"/>
                <a:gd name="T13" fmla="*/ 0 h 299"/>
                <a:gd name="T14" fmla="*/ 2054 w 2054"/>
                <a:gd name="T15" fmla="*/ 40 h 299"/>
                <a:gd name="T16" fmla="*/ 2054 w 2054"/>
                <a:gd name="T17" fmla="*/ 260 h 299"/>
                <a:gd name="T18" fmla="*/ 2054 w 2054"/>
                <a:gd name="T19" fmla="*/ 260 h 299"/>
                <a:gd name="T20" fmla="*/ 2054 w 2054"/>
                <a:gd name="T21" fmla="*/ 260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54" h="299">
                  <a:moveTo>
                    <a:pt x="2054" y="260"/>
                  </a:moveTo>
                  <a:cubicBezTo>
                    <a:pt x="2054" y="282"/>
                    <a:pt x="2036" y="299"/>
                    <a:pt x="2015" y="299"/>
                  </a:cubicBezTo>
                  <a:cubicBezTo>
                    <a:pt x="39" y="299"/>
                    <a:pt x="39" y="299"/>
                    <a:pt x="39" y="299"/>
                  </a:cubicBezTo>
                  <a:cubicBezTo>
                    <a:pt x="17" y="299"/>
                    <a:pt x="0" y="282"/>
                    <a:pt x="0" y="260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7" y="0"/>
                    <a:pt x="39" y="0"/>
                  </a:cubicBezTo>
                  <a:cubicBezTo>
                    <a:pt x="2015" y="0"/>
                    <a:pt x="2015" y="0"/>
                    <a:pt x="2015" y="0"/>
                  </a:cubicBezTo>
                  <a:cubicBezTo>
                    <a:pt x="2036" y="0"/>
                    <a:pt x="2054" y="18"/>
                    <a:pt x="2054" y="40"/>
                  </a:cubicBezTo>
                  <a:cubicBezTo>
                    <a:pt x="2054" y="260"/>
                    <a:pt x="2054" y="260"/>
                    <a:pt x="2054" y="260"/>
                  </a:cubicBezTo>
                  <a:close/>
                  <a:moveTo>
                    <a:pt x="2054" y="260"/>
                  </a:moveTo>
                  <a:cubicBezTo>
                    <a:pt x="2054" y="260"/>
                    <a:pt x="2054" y="260"/>
                    <a:pt x="2054" y="26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6" name="Freeform 29"/>
            <p:cNvSpPr>
              <a:spLocks noEditPoints="1"/>
            </p:cNvSpPr>
            <p:nvPr>
              <p:custDataLst>
                <p:tags r:id="rId4"/>
              </p:custDataLst>
            </p:nvPr>
          </p:nvSpPr>
          <p:spPr bwMode="auto">
            <a:xfrm>
              <a:off x="865188" y="2881313"/>
              <a:ext cx="1108075" cy="1106488"/>
            </a:xfrm>
            <a:custGeom>
              <a:avLst/>
              <a:gdLst>
                <a:gd name="T0" fmla="*/ 295 w 295"/>
                <a:gd name="T1" fmla="*/ 255 h 295"/>
                <a:gd name="T2" fmla="*/ 255 w 295"/>
                <a:gd name="T3" fmla="*/ 295 h 295"/>
                <a:gd name="T4" fmla="*/ 39 w 295"/>
                <a:gd name="T5" fmla="*/ 295 h 295"/>
                <a:gd name="T6" fmla="*/ 0 w 295"/>
                <a:gd name="T7" fmla="*/ 255 h 295"/>
                <a:gd name="T8" fmla="*/ 0 w 295"/>
                <a:gd name="T9" fmla="*/ 39 h 295"/>
                <a:gd name="T10" fmla="*/ 39 w 295"/>
                <a:gd name="T11" fmla="*/ 0 h 295"/>
                <a:gd name="T12" fmla="*/ 255 w 295"/>
                <a:gd name="T13" fmla="*/ 0 h 295"/>
                <a:gd name="T14" fmla="*/ 295 w 295"/>
                <a:gd name="T15" fmla="*/ 39 h 295"/>
                <a:gd name="T16" fmla="*/ 295 w 295"/>
                <a:gd name="T17" fmla="*/ 255 h 295"/>
                <a:gd name="T18" fmla="*/ 295 w 295"/>
                <a:gd name="T19" fmla="*/ 255 h 295"/>
                <a:gd name="T20" fmla="*/ 295 w 295"/>
                <a:gd name="T21" fmla="*/ 25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5" h="295">
                  <a:moveTo>
                    <a:pt x="295" y="255"/>
                  </a:moveTo>
                  <a:cubicBezTo>
                    <a:pt x="295" y="277"/>
                    <a:pt x="277" y="295"/>
                    <a:pt x="255" y="295"/>
                  </a:cubicBezTo>
                  <a:cubicBezTo>
                    <a:pt x="39" y="295"/>
                    <a:pt x="39" y="295"/>
                    <a:pt x="39" y="295"/>
                  </a:cubicBezTo>
                  <a:cubicBezTo>
                    <a:pt x="18" y="295"/>
                    <a:pt x="0" y="277"/>
                    <a:pt x="0" y="255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8"/>
                    <a:pt x="18" y="0"/>
                    <a:pt x="39" y="0"/>
                  </a:cubicBezTo>
                  <a:cubicBezTo>
                    <a:pt x="255" y="0"/>
                    <a:pt x="255" y="0"/>
                    <a:pt x="255" y="0"/>
                  </a:cubicBezTo>
                  <a:cubicBezTo>
                    <a:pt x="277" y="0"/>
                    <a:pt x="295" y="18"/>
                    <a:pt x="295" y="39"/>
                  </a:cubicBezTo>
                  <a:cubicBezTo>
                    <a:pt x="295" y="255"/>
                    <a:pt x="295" y="255"/>
                    <a:pt x="295" y="255"/>
                  </a:cubicBezTo>
                  <a:close/>
                  <a:moveTo>
                    <a:pt x="295" y="255"/>
                  </a:moveTo>
                  <a:cubicBezTo>
                    <a:pt x="295" y="255"/>
                    <a:pt x="295" y="255"/>
                    <a:pt x="295" y="25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7" name="Freeform 30"/>
            <p:cNvSpPr>
              <a:spLocks noEditPoints="1"/>
            </p:cNvSpPr>
            <p:nvPr>
              <p:custDataLst>
                <p:tags r:id="rId5"/>
              </p:custDataLst>
            </p:nvPr>
          </p:nvSpPr>
          <p:spPr bwMode="auto">
            <a:xfrm>
              <a:off x="865188" y="6176963"/>
              <a:ext cx="1108075" cy="1104900"/>
            </a:xfrm>
            <a:custGeom>
              <a:avLst/>
              <a:gdLst>
                <a:gd name="T0" fmla="*/ 295 w 295"/>
                <a:gd name="T1" fmla="*/ 255 h 294"/>
                <a:gd name="T2" fmla="*/ 255 w 295"/>
                <a:gd name="T3" fmla="*/ 294 h 294"/>
                <a:gd name="T4" fmla="*/ 39 w 295"/>
                <a:gd name="T5" fmla="*/ 294 h 294"/>
                <a:gd name="T6" fmla="*/ 0 w 295"/>
                <a:gd name="T7" fmla="*/ 255 h 294"/>
                <a:gd name="T8" fmla="*/ 0 w 295"/>
                <a:gd name="T9" fmla="*/ 39 h 294"/>
                <a:gd name="T10" fmla="*/ 39 w 295"/>
                <a:gd name="T11" fmla="*/ 0 h 294"/>
                <a:gd name="T12" fmla="*/ 255 w 295"/>
                <a:gd name="T13" fmla="*/ 0 h 294"/>
                <a:gd name="T14" fmla="*/ 295 w 295"/>
                <a:gd name="T15" fmla="*/ 39 h 294"/>
                <a:gd name="T16" fmla="*/ 295 w 295"/>
                <a:gd name="T17" fmla="*/ 255 h 294"/>
                <a:gd name="T18" fmla="*/ 295 w 295"/>
                <a:gd name="T19" fmla="*/ 255 h 294"/>
                <a:gd name="T20" fmla="*/ 295 w 295"/>
                <a:gd name="T21" fmla="*/ 255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5" h="294">
                  <a:moveTo>
                    <a:pt x="295" y="255"/>
                  </a:moveTo>
                  <a:cubicBezTo>
                    <a:pt x="295" y="277"/>
                    <a:pt x="277" y="294"/>
                    <a:pt x="255" y="294"/>
                  </a:cubicBezTo>
                  <a:cubicBezTo>
                    <a:pt x="39" y="294"/>
                    <a:pt x="39" y="294"/>
                    <a:pt x="39" y="294"/>
                  </a:cubicBezTo>
                  <a:cubicBezTo>
                    <a:pt x="18" y="294"/>
                    <a:pt x="0" y="277"/>
                    <a:pt x="0" y="255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7"/>
                    <a:pt x="18" y="0"/>
                    <a:pt x="39" y="0"/>
                  </a:cubicBezTo>
                  <a:cubicBezTo>
                    <a:pt x="255" y="0"/>
                    <a:pt x="255" y="0"/>
                    <a:pt x="255" y="0"/>
                  </a:cubicBezTo>
                  <a:cubicBezTo>
                    <a:pt x="277" y="0"/>
                    <a:pt x="295" y="17"/>
                    <a:pt x="295" y="39"/>
                  </a:cubicBezTo>
                  <a:cubicBezTo>
                    <a:pt x="295" y="255"/>
                    <a:pt x="295" y="255"/>
                    <a:pt x="295" y="255"/>
                  </a:cubicBezTo>
                  <a:close/>
                  <a:moveTo>
                    <a:pt x="295" y="255"/>
                  </a:moveTo>
                  <a:cubicBezTo>
                    <a:pt x="295" y="255"/>
                    <a:pt x="295" y="255"/>
                    <a:pt x="295" y="25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8" name="Freeform 31"/>
            <p:cNvSpPr>
              <a:spLocks noEditPoints="1"/>
            </p:cNvSpPr>
            <p:nvPr>
              <p:custDataLst>
                <p:tags r:id="rId6"/>
              </p:custDataLst>
            </p:nvPr>
          </p:nvSpPr>
          <p:spPr bwMode="auto">
            <a:xfrm>
              <a:off x="865188" y="-423863"/>
              <a:ext cx="1108075" cy="1108075"/>
            </a:xfrm>
            <a:custGeom>
              <a:avLst/>
              <a:gdLst>
                <a:gd name="T0" fmla="*/ 295 w 295"/>
                <a:gd name="T1" fmla="*/ 256 h 295"/>
                <a:gd name="T2" fmla="*/ 255 w 295"/>
                <a:gd name="T3" fmla="*/ 295 h 295"/>
                <a:gd name="T4" fmla="*/ 39 w 295"/>
                <a:gd name="T5" fmla="*/ 295 h 295"/>
                <a:gd name="T6" fmla="*/ 0 w 295"/>
                <a:gd name="T7" fmla="*/ 256 h 295"/>
                <a:gd name="T8" fmla="*/ 0 w 295"/>
                <a:gd name="T9" fmla="*/ 39 h 295"/>
                <a:gd name="T10" fmla="*/ 39 w 295"/>
                <a:gd name="T11" fmla="*/ 0 h 295"/>
                <a:gd name="T12" fmla="*/ 255 w 295"/>
                <a:gd name="T13" fmla="*/ 0 h 295"/>
                <a:gd name="T14" fmla="*/ 295 w 295"/>
                <a:gd name="T15" fmla="*/ 39 h 295"/>
                <a:gd name="T16" fmla="*/ 295 w 295"/>
                <a:gd name="T17" fmla="*/ 256 h 295"/>
                <a:gd name="T18" fmla="*/ 295 w 295"/>
                <a:gd name="T19" fmla="*/ 256 h 295"/>
                <a:gd name="T20" fmla="*/ 295 w 295"/>
                <a:gd name="T21" fmla="*/ 256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5" h="295">
                  <a:moveTo>
                    <a:pt x="295" y="256"/>
                  </a:moveTo>
                  <a:cubicBezTo>
                    <a:pt x="295" y="277"/>
                    <a:pt x="277" y="295"/>
                    <a:pt x="255" y="295"/>
                  </a:cubicBezTo>
                  <a:cubicBezTo>
                    <a:pt x="39" y="295"/>
                    <a:pt x="39" y="295"/>
                    <a:pt x="39" y="295"/>
                  </a:cubicBezTo>
                  <a:cubicBezTo>
                    <a:pt x="18" y="295"/>
                    <a:pt x="0" y="277"/>
                    <a:pt x="0" y="256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8"/>
                    <a:pt x="18" y="0"/>
                    <a:pt x="39" y="0"/>
                  </a:cubicBezTo>
                  <a:cubicBezTo>
                    <a:pt x="255" y="0"/>
                    <a:pt x="255" y="0"/>
                    <a:pt x="255" y="0"/>
                  </a:cubicBezTo>
                  <a:cubicBezTo>
                    <a:pt x="277" y="0"/>
                    <a:pt x="295" y="18"/>
                    <a:pt x="295" y="39"/>
                  </a:cubicBezTo>
                  <a:cubicBezTo>
                    <a:pt x="295" y="256"/>
                    <a:pt x="295" y="256"/>
                    <a:pt x="295" y="256"/>
                  </a:cubicBezTo>
                  <a:close/>
                  <a:moveTo>
                    <a:pt x="295" y="256"/>
                  </a:moveTo>
                  <a:cubicBezTo>
                    <a:pt x="295" y="256"/>
                    <a:pt x="295" y="256"/>
                    <a:pt x="295" y="25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2101215" y="114109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非功能需求</a:t>
            </a:r>
            <a:endParaRPr lang="zh-CN" altLang="en-US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文本框 12" descr="7b0a202020202262756c6c6574223a20227b5c2263617465676f727949645c223a31303032352c5c2274656d706c61746549645c223a32303233303833357d220a7d0a"/>
          <p:cNvSpPr txBox="1"/>
          <p:nvPr/>
        </p:nvSpPr>
        <p:spPr>
          <a:xfrm>
            <a:off x="2418715" y="1967865"/>
            <a:ext cx="9091295" cy="21685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lnSpc>
                <a:spcPct val="150000"/>
              </a:lnSpc>
              <a:buFont typeface="Wingdings" panose="05000000000000000000" charset="0"/>
              <a:buChar char="u"/>
            </a:pPr>
            <a:r>
              <a:rPr lang="zh-CN" altLang="en-US"/>
              <a:t>安全性：系统需要对用户信息进行保护，如密码加密存储、防止SQL注入等。</a:t>
            </a:r>
            <a:endParaRPr lang="zh-CN" altLang="en-US"/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u"/>
            </a:pPr>
            <a:r>
              <a:rPr lang="zh-CN" altLang="en-US"/>
              <a:t>可靠性：系统需要具备较高的稳定性和可靠性，确保用户数据不会因系统故障而丢失。</a:t>
            </a:r>
            <a:endParaRPr lang="zh-CN" altLang="en-US"/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u"/>
            </a:pPr>
            <a:r>
              <a:rPr lang="zh-CN" altLang="en-US"/>
              <a:t>可用性：系统需要易于使用，用户体验友好。</a:t>
            </a:r>
            <a:endParaRPr lang="zh-CN" altLang="en-US"/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u"/>
            </a:pPr>
            <a:r>
              <a:rPr lang="zh-CN" altLang="en-US"/>
              <a:t>性能：系统需要具备较高的性能，如快速响应用户请求、较短的加载时间等。</a:t>
            </a:r>
            <a:endParaRPr lang="zh-CN" altLang="en-US"/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u"/>
            </a:pPr>
            <a:r>
              <a:rPr lang="zh-CN" altLang="en-US"/>
              <a:t>扩展性：系统需要具备良好的扩展性，能够满足用户需求的增长。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 dir="u"/>
      </p:transition>
    </mc:Choice>
    <mc:Fallback>
      <p:transition spd="slow">
        <p:push dir="u"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5289550" y="0"/>
            <a:ext cx="1612901" cy="382408"/>
            <a:chOff x="5289550" y="0"/>
            <a:chExt cx="1612901" cy="382408"/>
          </a:xfrm>
        </p:grpSpPr>
        <p:sp>
          <p:nvSpPr>
            <p:cNvPr id="14" name="矩形 13"/>
            <p:cNvSpPr/>
            <p:nvPr/>
          </p:nvSpPr>
          <p:spPr>
            <a:xfrm>
              <a:off x="5289550" y="0"/>
              <a:ext cx="1612901" cy="382408"/>
            </a:xfrm>
            <a:prstGeom prst="rect">
              <a:avLst/>
            </a:prstGeom>
            <a:solidFill>
              <a:srgbClr val="AB4A70"/>
            </a:solidFill>
            <a:ln>
              <a:solidFill>
                <a:srgbClr val="AB4A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 dirty="0">
                <a:solidFill>
                  <a:schemeClr val="bg1"/>
                </a:solidFill>
              </a:endParaRPr>
            </a:p>
          </p:txBody>
        </p:sp>
        <p:grpSp>
          <p:nvGrpSpPr>
            <p:cNvPr id="17" name="组合 16"/>
            <p:cNvGrpSpPr/>
            <p:nvPr/>
          </p:nvGrpSpPr>
          <p:grpSpPr>
            <a:xfrm>
              <a:off x="5289550" y="13076"/>
              <a:ext cx="1612901" cy="369332"/>
              <a:chOff x="4991099" y="55400"/>
              <a:chExt cx="1612901" cy="369332"/>
            </a:xfrm>
          </p:grpSpPr>
          <p:sp>
            <p:nvSpPr>
              <p:cNvPr id="12" name="矩形 11"/>
              <p:cNvSpPr/>
              <p:nvPr/>
            </p:nvSpPr>
            <p:spPr>
              <a:xfrm>
                <a:off x="5521023" y="70789"/>
                <a:ext cx="1082977" cy="338554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r>
                  <a:rPr lang="zh-CN" altLang="en-US" sz="1600" dirty="0">
                    <a:solidFill>
                      <a:schemeClr val="bg1"/>
                    </a:solidFill>
                    <a:latin typeface="+mj-ea"/>
                    <a:ea typeface="+mj-ea"/>
                    <a:cs typeface="微软雅黑" panose="020B0503020204020204" pitchFamily="34" charset="-122"/>
                  </a:rPr>
                  <a:t>制作过程</a:t>
                </a:r>
                <a:endParaRPr lang="zh-CN" altLang="en-US" sz="1600" dirty="0">
                  <a:solidFill>
                    <a:schemeClr val="bg1"/>
                  </a:solidFill>
                  <a:latin typeface="+mj-ea"/>
                  <a:ea typeface="+mj-ea"/>
                  <a:cs typeface="微软雅黑" panose="020B0503020204020204" pitchFamily="34" charset="-122"/>
                </a:endParaRPr>
              </a:p>
            </p:txBody>
          </p:sp>
          <p:sp>
            <p:nvSpPr>
              <p:cNvPr id="10" name="矩形 9"/>
              <p:cNvSpPr/>
              <p:nvPr/>
            </p:nvSpPr>
            <p:spPr>
              <a:xfrm>
                <a:off x="4991099" y="55400"/>
                <a:ext cx="471535" cy="369332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algn="ctr"/>
                <a:r>
                  <a:rPr lang="en-US" altLang="zh-CN" dirty="0" smtClean="0">
                    <a:solidFill>
                      <a:schemeClr val="bg1"/>
                    </a:solidFill>
                    <a:latin typeface="+mj-ea"/>
                    <a:ea typeface="+mj-ea"/>
                    <a:cs typeface="微软雅黑" panose="020B0503020204020204" pitchFamily="34" charset="-122"/>
                  </a:rPr>
                  <a:t>03</a:t>
                </a:r>
                <a:endParaRPr lang="en-US" altLang="zh-CN" dirty="0">
                  <a:solidFill>
                    <a:schemeClr val="bg1"/>
                  </a:solidFill>
                  <a:latin typeface="+mj-ea"/>
                  <a:ea typeface="+mj-ea"/>
                  <a:cs typeface="微软雅黑" panose="020B0503020204020204" pitchFamily="34" charset="-122"/>
                </a:endParaRPr>
              </a:p>
            </p:txBody>
          </p:sp>
          <p:cxnSp>
            <p:nvCxnSpPr>
              <p:cNvPr id="11" name="直接连接符 10"/>
              <p:cNvCxnSpPr/>
              <p:nvPr/>
            </p:nvCxnSpPr>
            <p:spPr>
              <a:xfrm>
                <a:off x="5482026" y="96066"/>
                <a:ext cx="0" cy="288000"/>
              </a:xfrm>
              <a:prstGeom prst="line">
                <a:avLst/>
              </a:prstGeom>
              <a:ln w="12700" cap="rnd">
                <a:solidFill>
                  <a:schemeClr val="bg1">
                    <a:alpha val="49000"/>
                  </a:schemeClr>
                </a:solidFill>
                <a:round/>
                <a:tail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0" name="组合 49"/>
          <p:cNvGrpSpPr/>
          <p:nvPr/>
        </p:nvGrpSpPr>
        <p:grpSpPr>
          <a:xfrm>
            <a:off x="890387" y="810242"/>
            <a:ext cx="1046691" cy="772784"/>
            <a:chOff x="865188" y="-431800"/>
            <a:chExt cx="10458451" cy="7721600"/>
          </a:xfrm>
          <a:solidFill>
            <a:schemeClr val="tx2">
              <a:lumMod val="50000"/>
            </a:schemeClr>
          </a:solidFill>
        </p:grpSpPr>
        <p:sp>
          <p:nvSpPr>
            <p:cNvPr id="51" name="Freeform 26"/>
            <p:cNvSpPr>
              <a:spLocks noEditPoints="1"/>
            </p:cNvSpPr>
            <p:nvPr>
              <p:custDataLst>
                <p:tags r:id="rId1"/>
              </p:custDataLst>
            </p:nvPr>
          </p:nvSpPr>
          <p:spPr bwMode="auto">
            <a:xfrm>
              <a:off x="3613151" y="-431800"/>
              <a:ext cx="7710488" cy="1123950"/>
            </a:xfrm>
            <a:custGeom>
              <a:avLst/>
              <a:gdLst>
                <a:gd name="T0" fmla="*/ 2054 w 2054"/>
                <a:gd name="T1" fmla="*/ 260 h 299"/>
                <a:gd name="T2" fmla="*/ 2015 w 2054"/>
                <a:gd name="T3" fmla="*/ 299 h 299"/>
                <a:gd name="T4" fmla="*/ 39 w 2054"/>
                <a:gd name="T5" fmla="*/ 299 h 299"/>
                <a:gd name="T6" fmla="*/ 0 w 2054"/>
                <a:gd name="T7" fmla="*/ 260 h 299"/>
                <a:gd name="T8" fmla="*/ 0 w 2054"/>
                <a:gd name="T9" fmla="*/ 39 h 299"/>
                <a:gd name="T10" fmla="*/ 39 w 2054"/>
                <a:gd name="T11" fmla="*/ 0 h 299"/>
                <a:gd name="T12" fmla="*/ 2015 w 2054"/>
                <a:gd name="T13" fmla="*/ 0 h 299"/>
                <a:gd name="T14" fmla="*/ 2054 w 2054"/>
                <a:gd name="T15" fmla="*/ 39 h 299"/>
                <a:gd name="T16" fmla="*/ 2054 w 2054"/>
                <a:gd name="T17" fmla="*/ 260 h 299"/>
                <a:gd name="T18" fmla="*/ 2054 w 2054"/>
                <a:gd name="T19" fmla="*/ 260 h 299"/>
                <a:gd name="T20" fmla="*/ 2054 w 2054"/>
                <a:gd name="T21" fmla="*/ 260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54" h="299">
                  <a:moveTo>
                    <a:pt x="2054" y="260"/>
                  </a:moveTo>
                  <a:cubicBezTo>
                    <a:pt x="2054" y="281"/>
                    <a:pt x="2036" y="299"/>
                    <a:pt x="2015" y="299"/>
                  </a:cubicBezTo>
                  <a:cubicBezTo>
                    <a:pt x="39" y="299"/>
                    <a:pt x="39" y="299"/>
                    <a:pt x="39" y="299"/>
                  </a:cubicBezTo>
                  <a:cubicBezTo>
                    <a:pt x="17" y="299"/>
                    <a:pt x="0" y="281"/>
                    <a:pt x="0" y="260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8"/>
                    <a:pt x="17" y="0"/>
                    <a:pt x="39" y="0"/>
                  </a:cubicBezTo>
                  <a:cubicBezTo>
                    <a:pt x="2015" y="0"/>
                    <a:pt x="2015" y="0"/>
                    <a:pt x="2015" y="0"/>
                  </a:cubicBezTo>
                  <a:cubicBezTo>
                    <a:pt x="2036" y="0"/>
                    <a:pt x="2054" y="18"/>
                    <a:pt x="2054" y="39"/>
                  </a:cubicBezTo>
                  <a:cubicBezTo>
                    <a:pt x="2054" y="260"/>
                    <a:pt x="2054" y="260"/>
                    <a:pt x="2054" y="260"/>
                  </a:cubicBezTo>
                  <a:close/>
                  <a:moveTo>
                    <a:pt x="2054" y="260"/>
                  </a:moveTo>
                  <a:cubicBezTo>
                    <a:pt x="2054" y="260"/>
                    <a:pt x="2054" y="260"/>
                    <a:pt x="2054" y="26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" name="Freeform 27"/>
            <p:cNvSpPr>
              <a:spLocks noEditPoints="1"/>
            </p:cNvSpPr>
            <p:nvPr>
              <p:custDataLst>
                <p:tags r:id="rId2"/>
              </p:custDataLst>
            </p:nvPr>
          </p:nvSpPr>
          <p:spPr bwMode="auto">
            <a:xfrm>
              <a:off x="3613151" y="2873375"/>
              <a:ext cx="7710488" cy="1122363"/>
            </a:xfrm>
            <a:custGeom>
              <a:avLst/>
              <a:gdLst>
                <a:gd name="T0" fmla="*/ 2054 w 2054"/>
                <a:gd name="T1" fmla="*/ 260 h 299"/>
                <a:gd name="T2" fmla="*/ 2015 w 2054"/>
                <a:gd name="T3" fmla="*/ 299 h 299"/>
                <a:gd name="T4" fmla="*/ 39 w 2054"/>
                <a:gd name="T5" fmla="*/ 299 h 299"/>
                <a:gd name="T6" fmla="*/ 0 w 2054"/>
                <a:gd name="T7" fmla="*/ 260 h 299"/>
                <a:gd name="T8" fmla="*/ 0 w 2054"/>
                <a:gd name="T9" fmla="*/ 39 h 299"/>
                <a:gd name="T10" fmla="*/ 39 w 2054"/>
                <a:gd name="T11" fmla="*/ 0 h 299"/>
                <a:gd name="T12" fmla="*/ 2015 w 2054"/>
                <a:gd name="T13" fmla="*/ 0 h 299"/>
                <a:gd name="T14" fmla="*/ 2054 w 2054"/>
                <a:gd name="T15" fmla="*/ 39 h 299"/>
                <a:gd name="T16" fmla="*/ 2054 w 2054"/>
                <a:gd name="T17" fmla="*/ 260 h 299"/>
                <a:gd name="T18" fmla="*/ 2054 w 2054"/>
                <a:gd name="T19" fmla="*/ 260 h 299"/>
                <a:gd name="T20" fmla="*/ 2054 w 2054"/>
                <a:gd name="T21" fmla="*/ 260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54" h="299">
                  <a:moveTo>
                    <a:pt x="2054" y="260"/>
                  </a:moveTo>
                  <a:cubicBezTo>
                    <a:pt x="2054" y="281"/>
                    <a:pt x="2036" y="299"/>
                    <a:pt x="2015" y="299"/>
                  </a:cubicBezTo>
                  <a:cubicBezTo>
                    <a:pt x="39" y="299"/>
                    <a:pt x="39" y="299"/>
                    <a:pt x="39" y="299"/>
                  </a:cubicBezTo>
                  <a:cubicBezTo>
                    <a:pt x="17" y="299"/>
                    <a:pt x="0" y="281"/>
                    <a:pt x="0" y="260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7"/>
                    <a:pt x="17" y="0"/>
                    <a:pt x="39" y="0"/>
                  </a:cubicBezTo>
                  <a:cubicBezTo>
                    <a:pt x="2015" y="0"/>
                    <a:pt x="2015" y="0"/>
                    <a:pt x="2015" y="0"/>
                  </a:cubicBezTo>
                  <a:cubicBezTo>
                    <a:pt x="2036" y="0"/>
                    <a:pt x="2054" y="17"/>
                    <a:pt x="2054" y="39"/>
                  </a:cubicBezTo>
                  <a:cubicBezTo>
                    <a:pt x="2054" y="260"/>
                    <a:pt x="2054" y="260"/>
                    <a:pt x="2054" y="260"/>
                  </a:cubicBezTo>
                  <a:close/>
                  <a:moveTo>
                    <a:pt x="2054" y="260"/>
                  </a:moveTo>
                  <a:cubicBezTo>
                    <a:pt x="2054" y="260"/>
                    <a:pt x="2054" y="260"/>
                    <a:pt x="2054" y="26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" name="Freeform 28"/>
            <p:cNvSpPr>
              <a:spLocks noEditPoints="1"/>
            </p:cNvSpPr>
            <p:nvPr>
              <p:custDataLst>
                <p:tags r:id="rId3"/>
              </p:custDataLst>
            </p:nvPr>
          </p:nvSpPr>
          <p:spPr bwMode="auto">
            <a:xfrm>
              <a:off x="3613151" y="6165850"/>
              <a:ext cx="7710488" cy="1123950"/>
            </a:xfrm>
            <a:custGeom>
              <a:avLst/>
              <a:gdLst>
                <a:gd name="T0" fmla="*/ 2054 w 2054"/>
                <a:gd name="T1" fmla="*/ 260 h 299"/>
                <a:gd name="T2" fmla="*/ 2015 w 2054"/>
                <a:gd name="T3" fmla="*/ 299 h 299"/>
                <a:gd name="T4" fmla="*/ 39 w 2054"/>
                <a:gd name="T5" fmla="*/ 299 h 299"/>
                <a:gd name="T6" fmla="*/ 0 w 2054"/>
                <a:gd name="T7" fmla="*/ 260 h 299"/>
                <a:gd name="T8" fmla="*/ 0 w 2054"/>
                <a:gd name="T9" fmla="*/ 40 h 299"/>
                <a:gd name="T10" fmla="*/ 39 w 2054"/>
                <a:gd name="T11" fmla="*/ 0 h 299"/>
                <a:gd name="T12" fmla="*/ 2015 w 2054"/>
                <a:gd name="T13" fmla="*/ 0 h 299"/>
                <a:gd name="T14" fmla="*/ 2054 w 2054"/>
                <a:gd name="T15" fmla="*/ 40 h 299"/>
                <a:gd name="T16" fmla="*/ 2054 w 2054"/>
                <a:gd name="T17" fmla="*/ 260 h 299"/>
                <a:gd name="T18" fmla="*/ 2054 w 2054"/>
                <a:gd name="T19" fmla="*/ 260 h 299"/>
                <a:gd name="T20" fmla="*/ 2054 w 2054"/>
                <a:gd name="T21" fmla="*/ 260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54" h="299">
                  <a:moveTo>
                    <a:pt x="2054" y="260"/>
                  </a:moveTo>
                  <a:cubicBezTo>
                    <a:pt x="2054" y="282"/>
                    <a:pt x="2036" y="299"/>
                    <a:pt x="2015" y="299"/>
                  </a:cubicBezTo>
                  <a:cubicBezTo>
                    <a:pt x="39" y="299"/>
                    <a:pt x="39" y="299"/>
                    <a:pt x="39" y="299"/>
                  </a:cubicBezTo>
                  <a:cubicBezTo>
                    <a:pt x="17" y="299"/>
                    <a:pt x="0" y="282"/>
                    <a:pt x="0" y="260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7" y="0"/>
                    <a:pt x="39" y="0"/>
                  </a:cubicBezTo>
                  <a:cubicBezTo>
                    <a:pt x="2015" y="0"/>
                    <a:pt x="2015" y="0"/>
                    <a:pt x="2015" y="0"/>
                  </a:cubicBezTo>
                  <a:cubicBezTo>
                    <a:pt x="2036" y="0"/>
                    <a:pt x="2054" y="18"/>
                    <a:pt x="2054" y="40"/>
                  </a:cubicBezTo>
                  <a:cubicBezTo>
                    <a:pt x="2054" y="260"/>
                    <a:pt x="2054" y="260"/>
                    <a:pt x="2054" y="260"/>
                  </a:cubicBezTo>
                  <a:close/>
                  <a:moveTo>
                    <a:pt x="2054" y="260"/>
                  </a:moveTo>
                  <a:cubicBezTo>
                    <a:pt x="2054" y="260"/>
                    <a:pt x="2054" y="260"/>
                    <a:pt x="2054" y="26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6" name="Freeform 29"/>
            <p:cNvSpPr>
              <a:spLocks noEditPoints="1"/>
            </p:cNvSpPr>
            <p:nvPr>
              <p:custDataLst>
                <p:tags r:id="rId4"/>
              </p:custDataLst>
            </p:nvPr>
          </p:nvSpPr>
          <p:spPr bwMode="auto">
            <a:xfrm>
              <a:off x="865188" y="2881313"/>
              <a:ext cx="1108075" cy="1106488"/>
            </a:xfrm>
            <a:custGeom>
              <a:avLst/>
              <a:gdLst>
                <a:gd name="T0" fmla="*/ 295 w 295"/>
                <a:gd name="T1" fmla="*/ 255 h 295"/>
                <a:gd name="T2" fmla="*/ 255 w 295"/>
                <a:gd name="T3" fmla="*/ 295 h 295"/>
                <a:gd name="T4" fmla="*/ 39 w 295"/>
                <a:gd name="T5" fmla="*/ 295 h 295"/>
                <a:gd name="T6" fmla="*/ 0 w 295"/>
                <a:gd name="T7" fmla="*/ 255 h 295"/>
                <a:gd name="T8" fmla="*/ 0 w 295"/>
                <a:gd name="T9" fmla="*/ 39 h 295"/>
                <a:gd name="T10" fmla="*/ 39 w 295"/>
                <a:gd name="T11" fmla="*/ 0 h 295"/>
                <a:gd name="T12" fmla="*/ 255 w 295"/>
                <a:gd name="T13" fmla="*/ 0 h 295"/>
                <a:gd name="T14" fmla="*/ 295 w 295"/>
                <a:gd name="T15" fmla="*/ 39 h 295"/>
                <a:gd name="T16" fmla="*/ 295 w 295"/>
                <a:gd name="T17" fmla="*/ 255 h 295"/>
                <a:gd name="T18" fmla="*/ 295 w 295"/>
                <a:gd name="T19" fmla="*/ 255 h 295"/>
                <a:gd name="T20" fmla="*/ 295 w 295"/>
                <a:gd name="T21" fmla="*/ 25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5" h="295">
                  <a:moveTo>
                    <a:pt x="295" y="255"/>
                  </a:moveTo>
                  <a:cubicBezTo>
                    <a:pt x="295" y="277"/>
                    <a:pt x="277" y="295"/>
                    <a:pt x="255" y="295"/>
                  </a:cubicBezTo>
                  <a:cubicBezTo>
                    <a:pt x="39" y="295"/>
                    <a:pt x="39" y="295"/>
                    <a:pt x="39" y="295"/>
                  </a:cubicBezTo>
                  <a:cubicBezTo>
                    <a:pt x="18" y="295"/>
                    <a:pt x="0" y="277"/>
                    <a:pt x="0" y="255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8"/>
                    <a:pt x="18" y="0"/>
                    <a:pt x="39" y="0"/>
                  </a:cubicBezTo>
                  <a:cubicBezTo>
                    <a:pt x="255" y="0"/>
                    <a:pt x="255" y="0"/>
                    <a:pt x="255" y="0"/>
                  </a:cubicBezTo>
                  <a:cubicBezTo>
                    <a:pt x="277" y="0"/>
                    <a:pt x="295" y="18"/>
                    <a:pt x="295" y="39"/>
                  </a:cubicBezTo>
                  <a:cubicBezTo>
                    <a:pt x="295" y="255"/>
                    <a:pt x="295" y="255"/>
                    <a:pt x="295" y="255"/>
                  </a:cubicBezTo>
                  <a:close/>
                  <a:moveTo>
                    <a:pt x="295" y="255"/>
                  </a:moveTo>
                  <a:cubicBezTo>
                    <a:pt x="295" y="255"/>
                    <a:pt x="295" y="255"/>
                    <a:pt x="295" y="25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7" name="Freeform 30"/>
            <p:cNvSpPr>
              <a:spLocks noEditPoints="1"/>
            </p:cNvSpPr>
            <p:nvPr>
              <p:custDataLst>
                <p:tags r:id="rId5"/>
              </p:custDataLst>
            </p:nvPr>
          </p:nvSpPr>
          <p:spPr bwMode="auto">
            <a:xfrm>
              <a:off x="865188" y="6176963"/>
              <a:ext cx="1108075" cy="1104900"/>
            </a:xfrm>
            <a:custGeom>
              <a:avLst/>
              <a:gdLst>
                <a:gd name="T0" fmla="*/ 295 w 295"/>
                <a:gd name="T1" fmla="*/ 255 h 294"/>
                <a:gd name="T2" fmla="*/ 255 w 295"/>
                <a:gd name="T3" fmla="*/ 294 h 294"/>
                <a:gd name="T4" fmla="*/ 39 w 295"/>
                <a:gd name="T5" fmla="*/ 294 h 294"/>
                <a:gd name="T6" fmla="*/ 0 w 295"/>
                <a:gd name="T7" fmla="*/ 255 h 294"/>
                <a:gd name="T8" fmla="*/ 0 w 295"/>
                <a:gd name="T9" fmla="*/ 39 h 294"/>
                <a:gd name="T10" fmla="*/ 39 w 295"/>
                <a:gd name="T11" fmla="*/ 0 h 294"/>
                <a:gd name="T12" fmla="*/ 255 w 295"/>
                <a:gd name="T13" fmla="*/ 0 h 294"/>
                <a:gd name="T14" fmla="*/ 295 w 295"/>
                <a:gd name="T15" fmla="*/ 39 h 294"/>
                <a:gd name="T16" fmla="*/ 295 w 295"/>
                <a:gd name="T17" fmla="*/ 255 h 294"/>
                <a:gd name="T18" fmla="*/ 295 w 295"/>
                <a:gd name="T19" fmla="*/ 255 h 294"/>
                <a:gd name="T20" fmla="*/ 295 w 295"/>
                <a:gd name="T21" fmla="*/ 255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5" h="294">
                  <a:moveTo>
                    <a:pt x="295" y="255"/>
                  </a:moveTo>
                  <a:cubicBezTo>
                    <a:pt x="295" y="277"/>
                    <a:pt x="277" y="294"/>
                    <a:pt x="255" y="294"/>
                  </a:cubicBezTo>
                  <a:cubicBezTo>
                    <a:pt x="39" y="294"/>
                    <a:pt x="39" y="294"/>
                    <a:pt x="39" y="294"/>
                  </a:cubicBezTo>
                  <a:cubicBezTo>
                    <a:pt x="18" y="294"/>
                    <a:pt x="0" y="277"/>
                    <a:pt x="0" y="255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7"/>
                    <a:pt x="18" y="0"/>
                    <a:pt x="39" y="0"/>
                  </a:cubicBezTo>
                  <a:cubicBezTo>
                    <a:pt x="255" y="0"/>
                    <a:pt x="255" y="0"/>
                    <a:pt x="255" y="0"/>
                  </a:cubicBezTo>
                  <a:cubicBezTo>
                    <a:pt x="277" y="0"/>
                    <a:pt x="295" y="17"/>
                    <a:pt x="295" y="39"/>
                  </a:cubicBezTo>
                  <a:cubicBezTo>
                    <a:pt x="295" y="255"/>
                    <a:pt x="295" y="255"/>
                    <a:pt x="295" y="255"/>
                  </a:cubicBezTo>
                  <a:close/>
                  <a:moveTo>
                    <a:pt x="295" y="255"/>
                  </a:moveTo>
                  <a:cubicBezTo>
                    <a:pt x="295" y="255"/>
                    <a:pt x="295" y="255"/>
                    <a:pt x="295" y="25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8" name="Freeform 31"/>
            <p:cNvSpPr>
              <a:spLocks noEditPoints="1"/>
            </p:cNvSpPr>
            <p:nvPr>
              <p:custDataLst>
                <p:tags r:id="rId6"/>
              </p:custDataLst>
            </p:nvPr>
          </p:nvSpPr>
          <p:spPr bwMode="auto">
            <a:xfrm>
              <a:off x="865188" y="-423863"/>
              <a:ext cx="1108075" cy="1108075"/>
            </a:xfrm>
            <a:custGeom>
              <a:avLst/>
              <a:gdLst>
                <a:gd name="T0" fmla="*/ 295 w 295"/>
                <a:gd name="T1" fmla="*/ 256 h 295"/>
                <a:gd name="T2" fmla="*/ 255 w 295"/>
                <a:gd name="T3" fmla="*/ 295 h 295"/>
                <a:gd name="T4" fmla="*/ 39 w 295"/>
                <a:gd name="T5" fmla="*/ 295 h 295"/>
                <a:gd name="T6" fmla="*/ 0 w 295"/>
                <a:gd name="T7" fmla="*/ 256 h 295"/>
                <a:gd name="T8" fmla="*/ 0 w 295"/>
                <a:gd name="T9" fmla="*/ 39 h 295"/>
                <a:gd name="T10" fmla="*/ 39 w 295"/>
                <a:gd name="T11" fmla="*/ 0 h 295"/>
                <a:gd name="T12" fmla="*/ 255 w 295"/>
                <a:gd name="T13" fmla="*/ 0 h 295"/>
                <a:gd name="T14" fmla="*/ 295 w 295"/>
                <a:gd name="T15" fmla="*/ 39 h 295"/>
                <a:gd name="T16" fmla="*/ 295 w 295"/>
                <a:gd name="T17" fmla="*/ 256 h 295"/>
                <a:gd name="T18" fmla="*/ 295 w 295"/>
                <a:gd name="T19" fmla="*/ 256 h 295"/>
                <a:gd name="T20" fmla="*/ 295 w 295"/>
                <a:gd name="T21" fmla="*/ 256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5" h="295">
                  <a:moveTo>
                    <a:pt x="295" y="256"/>
                  </a:moveTo>
                  <a:cubicBezTo>
                    <a:pt x="295" y="277"/>
                    <a:pt x="277" y="295"/>
                    <a:pt x="255" y="295"/>
                  </a:cubicBezTo>
                  <a:cubicBezTo>
                    <a:pt x="39" y="295"/>
                    <a:pt x="39" y="295"/>
                    <a:pt x="39" y="295"/>
                  </a:cubicBezTo>
                  <a:cubicBezTo>
                    <a:pt x="18" y="295"/>
                    <a:pt x="0" y="277"/>
                    <a:pt x="0" y="256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8"/>
                    <a:pt x="18" y="0"/>
                    <a:pt x="39" y="0"/>
                  </a:cubicBezTo>
                  <a:cubicBezTo>
                    <a:pt x="255" y="0"/>
                    <a:pt x="255" y="0"/>
                    <a:pt x="255" y="0"/>
                  </a:cubicBezTo>
                  <a:cubicBezTo>
                    <a:pt x="277" y="0"/>
                    <a:pt x="295" y="18"/>
                    <a:pt x="295" y="39"/>
                  </a:cubicBezTo>
                  <a:cubicBezTo>
                    <a:pt x="295" y="256"/>
                    <a:pt x="295" y="256"/>
                    <a:pt x="295" y="256"/>
                  </a:cubicBezTo>
                  <a:close/>
                  <a:moveTo>
                    <a:pt x="295" y="256"/>
                  </a:moveTo>
                  <a:cubicBezTo>
                    <a:pt x="295" y="256"/>
                    <a:pt x="295" y="256"/>
                    <a:pt x="295" y="25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2101215" y="114109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系统架构</a:t>
            </a:r>
            <a:endParaRPr lang="zh-CN" altLang="en-US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5" name="图片 1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019165" y="2150745"/>
            <a:ext cx="5447030" cy="413766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文本框 14"/>
          <p:cNvSpPr txBox="1"/>
          <p:nvPr/>
        </p:nvSpPr>
        <p:spPr>
          <a:xfrm>
            <a:off x="708660" y="1680845"/>
            <a:ext cx="10757535" cy="50774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zh-CN" altLang="en-US"/>
              <a:t>服务器收到请求后，请求首先会被代理服务nginx捕获，在事先定义好nginx和uwsgi之间的网关协议后，nginx会将请求转发给应用层，也就是当前的博客</a:t>
            </a:r>
            <a:endParaRPr lang="zh-CN" altLang="en-US"/>
          </a:p>
          <a:p>
            <a:pPr>
              <a:lnSpc>
                <a:spcPct val="150000"/>
              </a:lnSpc>
            </a:pPr>
            <a:r>
              <a:rPr lang="zh-CN" altLang="en-US"/>
              <a:t>系统，在博客系统中，进入系统后首先会来到中</a:t>
            </a:r>
            <a:endParaRPr lang="zh-CN" altLang="en-US"/>
          </a:p>
          <a:p>
            <a:pPr>
              <a:lnSpc>
                <a:spcPct val="150000"/>
              </a:lnSpc>
            </a:pPr>
            <a:r>
              <a:rPr lang="zh-CN" altLang="en-US"/>
              <a:t>间件层，如果在中间件中没有对请求执行响应操</a:t>
            </a:r>
            <a:endParaRPr lang="zh-CN" altLang="en-US"/>
          </a:p>
          <a:p>
            <a:pPr>
              <a:lnSpc>
                <a:spcPct val="150000"/>
              </a:lnSpc>
            </a:pPr>
            <a:r>
              <a:rPr lang="zh-CN" altLang="en-US"/>
              <a:t>作，之后就会流入到业务层（model，view和tem</a:t>
            </a:r>
            <a:endParaRPr lang="zh-CN" altLang="en-US"/>
          </a:p>
          <a:p>
            <a:pPr>
              <a:lnSpc>
                <a:spcPct val="150000"/>
              </a:lnSpc>
            </a:pPr>
            <a:r>
              <a:rPr lang="zh-CN" altLang="en-US"/>
              <a:t>plates），进入业务层，首先会根据请求地址由</a:t>
            </a:r>
            <a:endParaRPr lang="zh-CN" altLang="en-US"/>
          </a:p>
          <a:p>
            <a:pPr>
              <a:lnSpc>
                <a:spcPct val="150000"/>
              </a:lnSpc>
            </a:pPr>
            <a:r>
              <a:rPr lang="zh-CN" altLang="en-US"/>
              <a:t>view层负责进行路由分发，将请求分发到具体的</a:t>
            </a:r>
            <a:endParaRPr lang="zh-CN" altLang="en-US"/>
          </a:p>
          <a:p>
            <a:pPr>
              <a:lnSpc>
                <a:spcPct val="150000"/>
              </a:lnSpc>
            </a:pPr>
            <a:r>
              <a:rPr lang="zh-CN" altLang="en-US"/>
              <a:t>视图函数中进行处理，再由视图函数和数据层进</a:t>
            </a:r>
            <a:endParaRPr lang="zh-CN" altLang="en-US"/>
          </a:p>
          <a:p>
            <a:pPr>
              <a:lnSpc>
                <a:spcPct val="150000"/>
              </a:lnSpc>
            </a:pPr>
            <a:r>
              <a:rPr lang="zh-CN" altLang="en-US"/>
              <a:t>行交互，在处理完业务逻辑后，通过templates层</a:t>
            </a:r>
            <a:endParaRPr lang="zh-CN" altLang="en-US"/>
          </a:p>
          <a:p>
            <a:pPr>
              <a:lnSpc>
                <a:spcPct val="150000"/>
              </a:lnSpc>
            </a:pPr>
            <a:r>
              <a:rPr lang="zh-CN" altLang="en-US"/>
              <a:t>对返回结果渲染，打包成一个响应对象，最后再</a:t>
            </a:r>
            <a:endParaRPr lang="zh-CN" altLang="en-US"/>
          </a:p>
          <a:p>
            <a:pPr>
              <a:lnSpc>
                <a:spcPct val="150000"/>
              </a:lnSpc>
            </a:pPr>
            <a:r>
              <a:rPr lang="zh-CN" altLang="en-US"/>
              <a:t>进行返回。需要注意的是，在处理整个业务流程</a:t>
            </a:r>
            <a:endParaRPr lang="zh-CN" altLang="en-US"/>
          </a:p>
          <a:p>
            <a:pPr>
              <a:lnSpc>
                <a:spcPct val="150000"/>
              </a:lnSpc>
            </a:pPr>
            <a:r>
              <a:rPr lang="zh-CN" altLang="en-US"/>
              <a:t>时，中间件是一直贯穿其中的。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 dir="u"/>
      </p:transition>
    </mc:Choice>
    <mc:Fallback>
      <p:transition spd="slow">
        <p:push dir="u"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5289550" y="0"/>
            <a:ext cx="1612901" cy="382408"/>
            <a:chOff x="5289550" y="0"/>
            <a:chExt cx="1612901" cy="382408"/>
          </a:xfrm>
        </p:grpSpPr>
        <p:sp>
          <p:nvSpPr>
            <p:cNvPr id="14" name="矩形 13"/>
            <p:cNvSpPr/>
            <p:nvPr/>
          </p:nvSpPr>
          <p:spPr>
            <a:xfrm>
              <a:off x="5289550" y="0"/>
              <a:ext cx="1612901" cy="382408"/>
            </a:xfrm>
            <a:prstGeom prst="rect">
              <a:avLst/>
            </a:prstGeom>
            <a:solidFill>
              <a:srgbClr val="AB4A70"/>
            </a:solidFill>
            <a:ln>
              <a:solidFill>
                <a:srgbClr val="AB4A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 dirty="0">
                <a:solidFill>
                  <a:schemeClr val="bg1"/>
                </a:solidFill>
              </a:endParaRPr>
            </a:p>
          </p:txBody>
        </p:sp>
        <p:grpSp>
          <p:nvGrpSpPr>
            <p:cNvPr id="17" name="组合 16"/>
            <p:cNvGrpSpPr/>
            <p:nvPr/>
          </p:nvGrpSpPr>
          <p:grpSpPr>
            <a:xfrm>
              <a:off x="5289550" y="13076"/>
              <a:ext cx="1612901" cy="369332"/>
              <a:chOff x="4991099" y="55400"/>
              <a:chExt cx="1612901" cy="369332"/>
            </a:xfrm>
          </p:grpSpPr>
          <p:sp>
            <p:nvSpPr>
              <p:cNvPr id="12" name="矩形 11"/>
              <p:cNvSpPr/>
              <p:nvPr/>
            </p:nvSpPr>
            <p:spPr>
              <a:xfrm>
                <a:off x="5521023" y="70789"/>
                <a:ext cx="1082977" cy="338554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r>
                  <a:rPr lang="zh-CN" altLang="en-US" sz="1600" dirty="0">
                    <a:solidFill>
                      <a:schemeClr val="bg1"/>
                    </a:solidFill>
                    <a:latin typeface="+mj-ea"/>
                    <a:ea typeface="+mj-ea"/>
                    <a:cs typeface="微软雅黑" panose="020B0503020204020204" pitchFamily="34" charset="-122"/>
                  </a:rPr>
                  <a:t>制作过程</a:t>
                </a:r>
                <a:endParaRPr lang="zh-CN" altLang="en-US" sz="1600" dirty="0">
                  <a:solidFill>
                    <a:schemeClr val="bg1"/>
                  </a:solidFill>
                  <a:latin typeface="+mj-ea"/>
                  <a:ea typeface="+mj-ea"/>
                  <a:cs typeface="微软雅黑" panose="020B0503020204020204" pitchFamily="34" charset="-122"/>
                </a:endParaRPr>
              </a:p>
            </p:txBody>
          </p:sp>
          <p:sp>
            <p:nvSpPr>
              <p:cNvPr id="10" name="矩形 9"/>
              <p:cNvSpPr/>
              <p:nvPr/>
            </p:nvSpPr>
            <p:spPr>
              <a:xfrm>
                <a:off x="4991099" y="55400"/>
                <a:ext cx="471535" cy="369332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algn="ctr"/>
                <a:r>
                  <a:rPr lang="en-US" altLang="zh-CN" dirty="0" smtClean="0">
                    <a:solidFill>
                      <a:schemeClr val="bg1"/>
                    </a:solidFill>
                    <a:latin typeface="+mj-ea"/>
                    <a:ea typeface="+mj-ea"/>
                    <a:cs typeface="微软雅黑" panose="020B0503020204020204" pitchFamily="34" charset="-122"/>
                  </a:rPr>
                  <a:t>03</a:t>
                </a:r>
                <a:endParaRPr lang="en-US" altLang="zh-CN" dirty="0">
                  <a:solidFill>
                    <a:schemeClr val="bg1"/>
                  </a:solidFill>
                  <a:latin typeface="+mj-ea"/>
                  <a:ea typeface="+mj-ea"/>
                  <a:cs typeface="微软雅黑" panose="020B0503020204020204" pitchFamily="34" charset="-122"/>
                </a:endParaRPr>
              </a:p>
            </p:txBody>
          </p:sp>
          <p:cxnSp>
            <p:nvCxnSpPr>
              <p:cNvPr id="11" name="直接连接符 10"/>
              <p:cNvCxnSpPr/>
              <p:nvPr/>
            </p:nvCxnSpPr>
            <p:spPr>
              <a:xfrm>
                <a:off x="5482026" y="96066"/>
                <a:ext cx="0" cy="288000"/>
              </a:xfrm>
              <a:prstGeom prst="line">
                <a:avLst/>
              </a:prstGeom>
              <a:ln w="12700" cap="rnd">
                <a:solidFill>
                  <a:schemeClr val="bg1">
                    <a:alpha val="49000"/>
                  </a:schemeClr>
                </a:solidFill>
                <a:round/>
                <a:tail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0" name="组合 49"/>
          <p:cNvGrpSpPr/>
          <p:nvPr/>
        </p:nvGrpSpPr>
        <p:grpSpPr>
          <a:xfrm>
            <a:off x="890387" y="810242"/>
            <a:ext cx="1046691" cy="772784"/>
            <a:chOff x="865188" y="-431800"/>
            <a:chExt cx="10458451" cy="7721600"/>
          </a:xfrm>
          <a:solidFill>
            <a:schemeClr val="tx2">
              <a:lumMod val="50000"/>
            </a:schemeClr>
          </a:solidFill>
        </p:grpSpPr>
        <p:sp>
          <p:nvSpPr>
            <p:cNvPr id="51" name="Freeform 26"/>
            <p:cNvSpPr>
              <a:spLocks noEditPoints="1"/>
            </p:cNvSpPr>
            <p:nvPr>
              <p:custDataLst>
                <p:tags r:id="rId1"/>
              </p:custDataLst>
            </p:nvPr>
          </p:nvSpPr>
          <p:spPr bwMode="auto">
            <a:xfrm>
              <a:off x="3613151" y="-431800"/>
              <a:ext cx="7710488" cy="1123950"/>
            </a:xfrm>
            <a:custGeom>
              <a:avLst/>
              <a:gdLst>
                <a:gd name="T0" fmla="*/ 2054 w 2054"/>
                <a:gd name="T1" fmla="*/ 260 h 299"/>
                <a:gd name="T2" fmla="*/ 2015 w 2054"/>
                <a:gd name="T3" fmla="*/ 299 h 299"/>
                <a:gd name="T4" fmla="*/ 39 w 2054"/>
                <a:gd name="T5" fmla="*/ 299 h 299"/>
                <a:gd name="T6" fmla="*/ 0 w 2054"/>
                <a:gd name="T7" fmla="*/ 260 h 299"/>
                <a:gd name="T8" fmla="*/ 0 w 2054"/>
                <a:gd name="T9" fmla="*/ 39 h 299"/>
                <a:gd name="T10" fmla="*/ 39 w 2054"/>
                <a:gd name="T11" fmla="*/ 0 h 299"/>
                <a:gd name="T12" fmla="*/ 2015 w 2054"/>
                <a:gd name="T13" fmla="*/ 0 h 299"/>
                <a:gd name="T14" fmla="*/ 2054 w 2054"/>
                <a:gd name="T15" fmla="*/ 39 h 299"/>
                <a:gd name="T16" fmla="*/ 2054 w 2054"/>
                <a:gd name="T17" fmla="*/ 260 h 299"/>
                <a:gd name="T18" fmla="*/ 2054 w 2054"/>
                <a:gd name="T19" fmla="*/ 260 h 299"/>
                <a:gd name="T20" fmla="*/ 2054 w 2054"/>
                <a:gd name="T21" fmla="*/ 260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54" h="299">
                  <a:moveTo>
                    <a:pt x="2054" y="260"/>
                  </a:moveTo>
                  <a:cubicBezTo>
                    <a:pt x="2054" y="281"/>
                    <a:pt x="2036" y="299"/>
                    <a:pt x="2015" y="299"/>
                  </a:cubicBezTo>
                  <a:cubicBezTo>
                    <a:pt x="39" y="299"/>
                    <a:pt x="39" y="299"/>
                    <a:pt x="39" y="299"/>
                  </a:cubicBezTo>
                  <a:cubicBezTo>
                    <a:pt x="17" y="299"/>
                    <a:pt x="0" y="281"/>
                    <a:pt x="0" y="260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8"/>
                    <a:pt x="17" y="0"/>
                    <a:pt x="39" y="0"/>
                  </a:cubicBezTo>
                  <a:cubicBezTo>
                    <a:pt x="2015" y="0"/>
                    <a:pt x="2015" y="0"/>
                    <a:pt x="2015" y="0"/>
                  </a:cubicBezTo>
                  <a:cubicBezTo>
                    <a:pt x="2036" y="0"/>
                    <a:pt x="2054" y="18"/>
                    <a:pt x="2054" y="39"/>
                  </a:cubicBezTo>
                  <a:cubicBezTo>
                    <a:pt x="2054" y="260"/>
                    <a:pt x="2054" y="260"/>
                    <a:pt x="2054" y="260"/>
                  </a:cubicBezTo>
                  <a:close/>
                  <a:moveTo>
                    <a:pt x="2054" y="260"/>
                  </a:moveTo>
                  <a:cubicBezTo>
                    <a:pt x="2054" y="260"/>
                    <a:pt x="2054" y="260"/>
                    <a:pt x="2054" y="26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" name="Freeform 27"/>
            <p:cNvSpPr>
              <a:spLocks noEditPoints="1"/>
            </p:cNvSpPr>
            <p:nvPr>
              <p:custDataLst>
                <p:tags r:id="rId2"/>
              </p:custDataLst>
            </p:nvPr>
          </p:nvSpPr>
          <p:spPr bwMode="auto">
            <a:xfrm>
              <a:off x="3613151" y="2873375"/>
              <a:ext cx="7710488" cy="1122363"/>
            </a:xfrm>
            <a:custGeom>
              <a:avLst/>
              <a:gdLst>
                <a:gd name="T0" fmla="*/ 2054 w 2054"/>
                <a:gd name="T1" fmla="*/ 260 h 299"/>
                <a:gd name="T2" fmla="*/ 2015 w 2054"/>
                <a:gd name="T3" fmla="*/ 299 h 299"/>
                <a:gd name="T4" fmla="*/ 39 w 2054"/>
                <a:gd name="T5" fmla="*/ 299 h 299"/>
                <a:gd name="T6" fmla="*/ 0 w 2054"/>
                <a:gd name="T7" fmla="*/ 260 h 299"/>
                <a:gd name="T8" fmla="*/ 0 w 2054"/>
                <a:gd name="T9" fmla="*/ 39 h 299"/>
                <a:gd name="T10" fmla="*/ 39 w 2054"/>
                <a:gd name="T11" fmla="*/ 0 h 299"/>
                <a:gd name="T12" fmla="*/ 2015 w 2054"/>
                <a:gd name="T13" fmla="*/ 0 h 299"/>
                <a:gd name="T14" fmla="*/ 2054 w 2054"/>
                <a:gd name="T15" fmla="*/ 39 h 299"/>
                <a:gd name="T16" fmla="*/ 2054 w 2054"/>
                <a:gd name="T17" fmla="*/ 260 h 299"/>
                <a:gd name="T18" fmla="*/ 2054 w 2054"/>
                <a:gd name="T19" fmla="*/ 260 h 299"/>
                <a:gd name="T20" fmla="*/ 2054 w 2054"/>
                <a:gd name="T21" fmla="*/ 260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54" h="299">
                  <a:moveTo>
                    <a:pt x="2054" y="260"/>
                  </a:moveTo>
                  <a:cubicBezTo>
                    <a:pt x="2054" y="281"/>
                    <a:pt x="2036" y="299"/>
                    <a:pt x="2015" y="299"/>
                  </a:cubicBezTo>
                  <a:cubicBezTo>
                    <a:pt x="39" y="299"/>
                    <a:pt x="39" y="299"/>
                    <a:pt x="39" y="299"/>
                  </a:cubicBezTo>
                  <a:cubicBezTo>
                    <a:pt x="17" y="299"/>
                    <a:pt x="0" y="281"/>
                    <a:pt x="0" y="260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7"/>
                    <a:pt x="17" y="0"/>
                    <a:pt x="39" y="0"/>
                  </a:cubicBezTo>
                  <a:cubicBezTo>
                    <a:pt x="2015" y="0"/>
                    <a:pt x="2015" y="0"/>
                    <a:pt x="2015" y="0"/>
                  </a:cubicBezTo>
                  <a:cubicBezTo>
                    <a:pt x="2036" y="0"/>
                    <a:pt x="2054" y="17"/>
                    <a:pt x="2054" y="39"/>
                  </a:cubicBezTo>
                  <a:cubicBezTo>
                    <a:pt x="2054" y="260"/>
                    <a:pt x="2054" y="260"/>
                    <a:pt x="2054" y="260"/>
                  </a:cubicBezTo>
                  <a:close/>
                  <a:moveTo>
                    <a:pt x="2054" y="260"/>
                  </a:moveTo>
                  <a:cubicBezTo>
                    <a:pt x="2054" y="260"/>
                    <a:pt x="2054" y="260"/>
                    <a:pt x="2054" y="26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" name="Freeform 28"/>
            <p:cNvSpPr>
              <a:spLocks noEditPoints="1"/>
            </p:cNvSpPr>
            <p:nvPr>
              <p:custDataLst>
                <p:tags r:id="rId3"/>
              </p:custDataLst>
            </p:nvPr>
          </p:nvSpPr>
          <p:spPr bwMode="auto">
            <a:xfrm>
              <a:off x="3613151" y="6165850"/>
              <a:ext cx="7710488" cy="1123950"/>
            </a:xfrm>
            <a:custGeom>
              <a:avLst/>
              <a:gdLst>
                <a:gd name="T0" fmla="*/ 2054 w 2054"/>
                <a:gd name="T1" fmla="*/ 260 h 299"/>
                <a:gd name="T2" fmla="*/ 2015 w 2054"/>
                <a:gd name="T3" fmla="*/ 299 h 299"/>
                <a:gd name="T4" fmla="*/ 39 w 2054"/>
                <a:gd name="T5" fmla="*/ 299 h 299"/>
                <a:gd name="T6" fmla="*/ 0 w 2054"/>
                <a:gd name="T7" fmla="*/ 260 h 299"/>
                <a:gd name="T8" fmla="*/ 0 w 2054"/>
                <a:gd name="T9" fmla="*/ 40 h 299"/>
                <a:gd name="T10" fmla="*/ 39 w 2054"/>
                <a:gd name="T11" fmla="*/ 0 h 299"/>
                <a:gd name="T12" fmla="*/ 2015 w 2054"/>
                <a:gd name="T13" fmla="*/ 0 h 299"/>
                <a:gd name="T14" fmla="*/ 2054 w 2054"/>
                <a:gd name="T15" fmla="*/ 40 h 299"/>
                <a:gd name="T16" fmla="*/ 2054 w 2054"/>
                <a:gd name="T17" fmla="*/ 260 h 299"/>
                <a:gd name="T18" fmla="*/ 2054 w 2054"/>
                <a:gd name="T19" fmla="*/ 260 h 299"/>
                <a:gd name="T20" fmla="*/ 2054 w 2054"/>
                <a:gd name="T21" fmla="*/ 260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54" h="299">
                  <a:moveTo>
                    <a:pt x="2054" y="260"/>
                  </a:moveTo>
                  <a:cubicBezTo>
                    <a:pt x="2054" y="282"/>
                    <a:pt x="2036" y="299"/>
                    <a:pt x="2015" y="299"/>
                  </a:cubicBezTo>
                  <a:cubicBezTo>
                    <a:pt x="39" y="299"/>
                    <a:pt x="39" y="299"/>
                    <a:pt x="39" y="299"/>
                  </a:cubicBezTo>
                  <a:cubicBezTo>
                    <a:pt x="17" y="299"/>
                    <a:pt x="0" y="282"/>
                    <a:pt x="0" y="260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7" y="0"/>
                    <a:pt x="39" y="0"/>
                  </a:cubicBezTo>
                  <a:cubicBezTo>
                    <a:pt x="2015" y="0"/>
                    <a:pt x="2015" y="0"/>
                    <a:pt x="2015" y="0"/>
                  </a:cubicBezTo>
                  <a:cubicBezTo>
                    <a:pt x="2036" y="0"/>
                    <a:pt x="2054" y="18"/>
                    <a:pt x="2054" y="40"/>
                  </a:cubicBezTo>
                  <a:cubicBezTo>
                    <a:pt x="2054" y="260"/>
                    <a:pt x="2054" y="260"/>
                    <a:pt x="2054" y="260"/>
                  </a:cubicBezTo>
                  <a:close/>
                  <a:moveTo>
                    <a:pt x="2054" y="260"/>
                  </a:moveTo>
                  <a:cubicBezTo>
                    <a:pt x="2054" y="260"/>
                    <a:pt x="2054" y="260"/>
                    <a:pt x="2054" y="26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6" name="Freeform 29"/>
            <p:cNvSpPr>
              <a:spLocks noEditPoints="1"/>
            </p:cNvSpPr>
            <p:nvPr>
              <p:custDataLst>
                <p:tags r:id="rId4"/>
              </p:custDataLst>
            </p:nvPr>
          </p:nvSpPr>
          <p:spPr bwMode="auto">
            <a:xfrm>
              <a:off x="865188" y="2881313"/>
              <a:ext cx="1108075" cy="1106488"/>
            </a:xfrm>
            <a:custGeom>
              <a:avLst/>
              <a:gdLst>
                <a:gd name="T0" fmla="*/ 295 w 295"/>
                <a:gd name="T1" fmla="*/ 255 h 295"/>
                <a:gd name="T2" fmla="*/ 255 w 295"/>
                <a:gd name="T3" fmla="*/ 295 h 295"/>
                <a:gd name="T4" fmla="*/ 39 w 295"/>
                <a:gd name="T5" fmla="*/ 295 h 295"/>
                <a:gd name="T6" fmla="*/ 0 w 295"/>
                <a:gd name="T7" fmla="*/ 255 h 295"/>
                <a:gd name="T8" fmla="*/ 0 w 295"/>
                <a:gd name="T9" fmla="*/ 39 h 295"/>
                <a:gd name="T10" fmla="*/ 39 w 295"/>
                <a:gd name="T11" fmla="*/ 0 h 295"/>
                <a:gd name="T12" fmla="*/ 255 w 295"/>
                <a:gd name="T13" fmla="*/ 0 h 295"/>
                <a:gd name="T14" fmla="*/ 295 w 295"/>
                <a:gd name="T15" fmla="*/ 39 h 295"/>
                <a:gd name="T16" fmla="*/ 295 w 295"/>
                <a:gd name="T17" fmla="*/ 255 h 295"/>
                <a:gd name="T18" fmla="*/ 295 w 295"/>
                <a:gd name="T19" fmla="*/ 255 h 295"/>
                <a:gd name="T20" fmla="*/ 295 w 295"/>
                <a:gd name="T21" fmla="*/ 25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5" h="295">
                  <a:moveTo>
                    <a:pt x="295" y="255"/>
                  </a:moveTo>
                  <a:cubicBezTo>
                    <a:pt x="295" y="277"/>
                    <a:pt x="277" y="295"/>
                    <a:pt x="255" y="295"/>
                  </a:cubicBezTo>
                  <a:cubicBezTo>
                    <a:pt x="39" y="295"/>
                    <a:pt x="39" y="295"/>
                    <a:pt x="39" y="295"/>
                  </a:cubicBezTo>
                  <a:cubicBezTo>
                    <a:pt x="18" y="295"/>
                    <a:pt x="0" y="277"/>
                    <a:pt x="0" y="255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8"/>
                    <a:pt x="18" y="0"/>
                    <a:pt x="39" y="0"/>
                  </a:cubicBezTo>
                  <a:cubicBezTo>
                    <a:pt x="255" y="0"/>
                    <a:pt x="255" y="0"/>
                    <a:pt x="255" y="0"/>
                  </a:cubicBezTo>
                  <a:cubicBezTo>
                    <a:pt x="277" y="0"/>
                    <a:pt x="295" y="18"/>
                    <a:pt x="295" y="39"/>
                  </a:cubicBezTo>
                  <a:cubicBezTo>
                    <a:pt x="295" y="255"/>
                    <a:pt x="295" y="255"/>
                    <a:pt x="295" y="255"/>
                  </a:cubicBezTo>
                  <a:close/>
                  <a:moveTo>
                    <a:pt x="295" y="255"/>
                  </a:moveTo>
                  <a:cubicBezTo>
                    <a:pt x="295" y="255"/>
                    <a:pt x="295" y="255"/>
                    <a:pt x="295" y="25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7" name="Freeform 30"/>
            <p:cNvSpPr>
              <a:spLocks noEditPoints="1"/>
            </p:cNvSpPr>
            <p:nvPr>
              <p:custDataLst>
                <p:tags r:id="rId5"/>
              </p:custDataLst>
            </p:nvPr>
          </p:nvSpPr>
          <p:spPr bwMode="auto">
            <a:xfrm>
              <a:off x="865188" y="6176963"/>
              <a:ext cx="1108075" cy="1104900"/>
            </a:xfrm>
            <a:custGeom>
              <a:avLst/>
              <a:gdLst>
                <a:gd name="T0" fmla="*/ 295 w 295"/>
                <a:gd name="T1" fmla="*/ 255 h 294"/>
                <a:gd name="T2" fmla="*/ 255 w 295"/>
                <a:gd name="T3" fmla="*/ 294 h 294"/>
                <a:gd name="T4" fmla="*/ 39 w 295"/>
                <a:gd name="T5" fmla="*/ 294 h 294"/>
                <a:gd name="T6" fmla="*/ 0 w 295"/>
                <a:gd name="T7" fmla="*/ 255 h 294"/>
                <a:gd name="T8" fmla="*/ 0 w 295"/>
                <a:gd name="T9" fmla="*/ 39 h 294"/>
                <a:gd name="T10" fmla="*/ 39 w 295"/>
                <a:gd name="T11" fmla="*/ 0 h 294"/>
                <a:gd name="T12" fmla="*/ 255 w 295"/>
                <a:gd name="T13" fmla="*/ 0 h 294"/>
                <a:gd name="T14" fmla="*/ 295 w 295"/>
                <a:gd name="T15" fmla="*/ 39 h 294"/>
                <a:gd name="T16" fmla="*/ 295 w 295"/>
                <a:gd name="T17" fmla="*/ 255 h 294"/>
                <a:gd name="T18" fmla="*/ 295 w 295"/>
                <a:gd name="T19" fmla="*/ 255 h 294"/>
                <a:gd name="T20" fmla="*/ 295 w 295"/>
                <a:gd name="T21" fmla="*/ 255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5" h="294">
                  <a:moveTo>
                    <a:pt x="295" y="255"/>
                  </a:moveTo>
                  <a:cubicBezTo>
                    <a:pt x="295" y="277"/>
                    <a:pt x="277" y="294"/>
                    <a:pt x="255" y="294"/>
                  </a:cubicBezTo>
                  <a:cubicBezTo>
                    <a:pt x="39" y="294"/>
                    <a:pt x="39" y="294"/>
                    <a:pt x="39" y="294"/>
                  </a:cubicBezTo>
                  <a:cubicBezTo>
                    <a:pt x="18" y="294"/>
                    <a:pt x="0" y="277"/>
                    <a:pt x="0" y="255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7"/>
                    <a:pt x="18" y="0"/>
                    <a:pt x="39" y="0"/>
                  </a:cubicBezTo>
                  <a:cubicBezTo>
                    <a:pt x="255" y="0"/>
                    <a:pt x="255" y="0"/>
                    <a:pt x="255" y="0"/>
                  </a:cubicBezTo>
                  <a:cubicBezTo>
                    <a:pt x="277" y="0"/>
                    <a:pt x="295" y="17"/>
                    <a:pt x="295" y="39"/>
                  </a:cubicBezTo>
                  <a:cubicBezTo>
                    <a:pt x="295" y="255"/>
                    <a:pt x="295" y="255"/>
                    <a:pt x="295" y="255"/>
                  </a:cubicBezTo>
                  <a:close/>
                  <a:moveTo>
                    <a:pt x="295" y="255"/>
                  </a:moveTo>
                  <a:cubicBezTo>
                    <a:pt x="295" y="255"/>
                    <a:pt x="295" y="255"/>
                    <a:pt x="295" y="25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8" name="Freeform 31"/>
            <p:cNvSpPr>
              <a:spLocks noEditPoints="1"/>
            </p:cNvSpPr>
            <p:nvPr>
              <p:custDataLst>
                <p:tags r:id="rId6"/>
              </p:custDataLst>
            </p:nvPr>
          </p:nvSpPr>
          <p:spPr bwMode="auto">
            <a:xfrm>
              <a:off x="865188" y="-423863"/>
              <a:ext cx="1108075" cy="1108075"/>
            </a:xfrm>
            <a:custGeom>
              <a:avLst/>
              <a:gdLst>
                <a:gd name="T0" fmla="*/ 295 w 295"/>
                <a:gd name="T1" fmla="*/ 256 h 295"/>
                <a:gd name="T2" fmla="*/ 255 w 295"/>
                <a:gd name="T3" fmla="*/ 295 h 295"/>
                <a:gd name="T4" fmla="*/ 39 w 295"/>
                <a:gd name="T5" fmla="*/ 295 h 295"/>
                <a:gd name="T6" fmla="*/ 0 w 295"/>
                <a:gd name="T7" fmla="*/ 256 h 295"/>
                <a:gd name="T8" fmla="*/ 0 w 295"/>
                <a:gd name="T9" fmla="*/ 39 h 295"/>
                <a:gd name="T10" fmla="*/ 39 w 295"/>
                <a:gd name="T11" fmla="*/ 0 h 295"/>
                <a:gd name="T12" fmla="*/ 255 w 295"/>
                <a:gd name="T13" fmla="*/ 0 h 295"/>
                <a:gd name="T14" fmla="*/ 295 w 295"/>
                <a:gd name="T15" fmla="*/ 39 h 295"/>
                <a:gd name="T16" fmla="*/ 295 w 295"/>
                <a:gd name="T17" fmla="*/ 256 h 295"/>
                <a:gd name="T18" fmla="*/ 295 w 295"/>
                <a:gd name="T19" fmla="*/ 256 h 295"/>
                <a:gd name="T20" fmla="*/ 295 w 295"/>
                <a:gd name="T21" fmla="*/ 256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5" h="295">
                  <a:moveTo>
                    <a:pt x="295" y="256"/>
                  </a:moveTo>
                  <a:cubicBezTo>
                    <a:pt x="295" y="277"/>
                    <a:pt x="277" y="295"/>
                    <a:pt x="255" y="295"/>
                  </a:cubicBezTo>
                  <a:cubicBezTo>
                    <a:pt x="39" y="295"/>
                    <a:pt x="39" y="295"/>
                    <a:pt x="39" y="295"/>
                  </a:cubicBezTo>
                  <a:cubicBezTo>
                    <a:pt x="18" y="295"/>
                    <a:pt x="0" y="277"/>
                    <a:pt x="0" y="256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8"/>
                    <a:pt x="18" y="0"/>
                    <a:pt x="39" y="0"/>
                  </a:cubicBezTo>
                  <a:cubicBezTo>
                    <a:pt x="255" y="0"/>
                    <a:pt x="255" y="0"/>
                    <a:pt x="255" y="0"/>
                  </a:cubicBezTo>
                  <a:cubicBezTo>
                    <a:pt x="277" y="0"/>
                    <a:pt x="295" y="18"/>
                    <a:pt x="295" y="39"/>
                  </a:cubicBezTo>
                  <a:cubicBezTo>
                    <a:pt x="295" y="256"/>
                    <a:pt x="295" y="256"/>
                    <a:pt x="295" y="256"/>
                  </a:cubicBezTo>
                  <a:close/>
                  <a:moveTo>
                    <a:pt x="295" y="256"/>
                  </a:moveTo>
                  <a:cubicBezTo>
                    <a:pt x="295" y="256"/>
                    <a:pt x="295" y="256"/>
                    <a:pt x="295" y="25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2101215" y="114109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模块划分</a:t>
            </a:r>
            <a:endParaRPr lang="zh-CN" altLang="en-US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3" name="图片 4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1449070" y="3305175"/>
            <a:ext cx="9173845" cy="31242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文本框 15"/>
          <p:cNvSpPr txBox="1"/>
          <p:nvPr/>
        </p:nvSpPr>
        <p:spPr>
          <a:xfrm>
            <a:off x="2251075" y="1946275"/>
            <a:ext cx="768921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zh-CN" altLang="en-US"/>
              <a:t>根据功能的不同，可以系统整体分为如下7大模块，分别是用户模块，博客模块，交互模块，筛选模块，统计模块，管理模块，以及推荐模块。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 dir="u"/>
      </p:transition>
    </mc:Choice>
    <mc:Fallback>
      <p:transition spd="slow">
        <p:push dir="u"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/>
        </p:nvSpPr>
        <p:spPr>
          <a:xfrm>
            <a:off x="9715864" y="138303"/>
            <a:ext cx="2319132" cy="92333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zh-CN" altLang="en-US" sz="5400" b="1" dirty="0" smtClean="0">
                <a:solidFill>
                  <a:srgbClr val="7D4178"/>
                </a:solidFill>
                <a:latin typeface="+mj-ea"/>
                <a:ea typeface="+mj-ea"/>
                <a:cs typeface="微软雅黑" panose="020B0503020204020204" pitchFamily="34" charset="-122"/>
              </a:rPr>
              <a:t>目录</a:t>
            </a:r>
            <a:endParaRPr lang="en-US" altLang="zh-CN" sz="5400" b="1" dirty="0">
              <a:solidFill>
                <a:srgbClr val="7D4178"/>
              </a:solidFill>
              <a:latin typeface="+mj-ea"/>
              <a:ea typeface="+mj-ea"/>
              <a:cs typeface="微软雅黑" panose="020B0503020204020204" pitchFamily="34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298786" y="6221374"/>
            <a:ext cx="117935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kumimoji="1"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</a:t>
            </a:r>
            <a:endParaRPr kumimoji="1"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8" name="组合 57"/>
          <p:cNvGrpSpPr/>
          <p:nvPr/>
        </p:nvGrpSpPr>
        <p:grpSpPr>
          <a:xfrm>
            <a:off x="6383883" y="676416"/>
            <a:ext cx="5009712" cy="5016313"/>
            <a:chOff x="5431535" y="947360"/>
            <a:chExt cx="5009712" cy="5016313"/>
          </a:xfrm>
        </p:grpSpPr>
        <p:cxnSp>
          <p:nvCxnSpPr>
            <p:cNvPr id="18" name="直接箭头连接符 17"/>
            <p:cNvCxnSpPr/>
            <p:nvPr/>
          </p:nvCxnSpPr>
          <p:spPr>
            <a:xfrm>
              <a:off x="5600700" y="1123126"/>
              <a:ext cx="4840547" cy="4840547"/>
            </a:xfrm>
            <a:prstGeom prst="straightConnector1">
              <a:avLst/>
            </a:prstGeom>
            <a:ln w="12700" cap="rnd">
              <a:solidFill>
                <a:schemeClr val="bg1">
                  <a:alpha val="32000"/>
                </a:schemeClr>
              </a:solidFill>
              <a:round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正五边形 56"/>
            <p:cNvSpPr/>
            <p:nvPr/>
          </p:nvSpPr>
          <p:spPr>
            <a:xfrm rot="1800000">
              <a:off x="5431535" y="947360"/>
              <a:ext cx="338330" cy="322219"/>
            </a:xfrm>
            <a:prstGeom prst="pentagon">
              <a:avLst/>
            </a:prstGeom>
            <a:noFill/>
            <a:ln>
              <a:solidFill>
                <a:schemeClr val="bg1">
                  <a:alpha val="3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0" name="组合 69"/>
          <p:cNvGrpSpPr/>
          <p:nvPr/>
        </p:nvGrpSpPr>
        <p:grpSpPr>
          <a:xfrm>
            <a:off x="2095983" y="734134"/>
            <a:ext cx="3105934" cy="923330"/>
            <a:chOff x="2075666" y="885342"/>
            <a:chExt cx="3105934" cy="923330"/>
          </a:xfrm>
        </p:grpSpPr>
        <p:grpSp>
          <p:nvGrpSpPr>
            <p:cNvPr id="2" name="组合 1"/>
            <p:cNvGrpSpPr/>
            <p:nvPr/>
          </p:nvGrpSpPr>
          <p:grpSpPr>
            <a:xfrm>
              <a:off x="3262528" y="943248"/>
              <a:ext cx="1919072" cy="805982"/>
              <a:chOff x="6361328" y="980034"/>
              <a:chExt cx="1919072" cy="805982"/>
            </a:xfrm>
          </p:grpSpPr>
          <p:sp>
            <p:nvSpPr>
              <p:cNvPr id="9" name="矩形 8"/>
              <p:cNvSpPr/>
              <p:nvPr/>
            </p:nvSpPr>
            <p:spPr>
              <a:xfrm>
                <a:off x="6361328" y="980034"/>
                <a:ext cx="1919072" cy="583571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r>
                  <a:rPr lang="zh-CN" altLang="en-US" sz="3200" b="1" dirty="0">
                    <a:latin typeface="+mj-ea"/>
                    <a:ea typeface="+mj-ea"/>
                    <a:cs typeface="微软雅黑" panose="020B0503020204020204" pitchFamily="34" charset="-122"/>
                  </a:rPr>
                  <a:t>选题背景</a:t>
                </a:r>
                <a:endParaRPr lang="zh-CN" altLang="en-US" sz="3200" b="1" dirty="0">
                  <a:latin typeface="+mj-ea"/>
                  <a:ea typeface="+mj-ea"/>
                  <a:cs typeface="微软雅黑" panose="020B0503020204020204" pitchFamily="34" charset="-122"/>
                </a:endParaRPr>
              </a:p>
            </p:txBody>
          </p:sp>
          <p:sp>
            <p:nvSpPr>
              <p:cNvPr id="13" name="矩形 12"/>
              <p:cNvSpPr/>
              <p:nvPr/>
            </p:nvSpPr>
            <p:spPr>
              <a:xfrm>
                <a:off x="6361328" y="1511155"/>
                <a:ext cx="1308735" cy="27486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/>
                <a:r>
                  <a:rPr lang="en-US" altLang="zh-CN" sz="120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BACKGROUND</a:t>
                </a:r>
                <a:endParaRPr kumimoji="1" lang="zh-CN" altLang="en-US" sz="12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28" name="矩形 27"/>
            <p:cNvSpPr/>
            <p:nvPr/>
          </p:nvSpPr>
          <p:spPr>
            <a:xfrm>
              <a:off x="2075666" y="885342"/>
              <a:ext cx="1370449" cy="92333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zh-CN" sz="5400" dirty="0" smtClean="0">
                  <a:latin typeface="+mj-ea"/>
                  <a:ea typeface="+mj-ea"/>
                  <a:cs typeface="微软雅黑" panose="020B0503020204020204" pitchFamily="34" charset="-122"/>
                </a:rPr>
                <a:t>01</a:t>
              </a:r>
              <a:endParaRPr lang="en-US" altLang="zh-CN" sz="5400" dirty="0">
                <a:latin typeface="+mj-ea"/>
                <a:ea typeface="+mj-ea"/>
                <a:cs typeface="微软雅黑" panose="020B0503020204020204" pitchFamily="34" charset="-122"/>
              </a:endParaRPr>
            </a:p>
          </p:txBody>
        </p:sp>
        <p:cxnSp>
          <p:nvCxnSpPr>
            <p:cNvPr id="64" name="直接连接符 63"/>
            <p:cNvCxnSpPr/>
            <p:nvPr/>
          </p:nvCxnSpPr>
          <p:spPr>
            <a:xfrm>
              <a:off x="3249828" y="1005007"/>
              <a:ext cx="0" cy="684000"/>
            </a:xfrm>
            <a:prstGeom prst="line">
              <a:avLst/>
            </a:prstGeom>
            <a:ln w="12700" cap="rnd">
              <a:solidFill>
                <a:schemeClr val="bg1">
                  <a:alpha val="49000"/>
                </a:schemeClr>
              </a:solidFill>
              <a:round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组合 70"/>
          <p:cNvGrpSpPr/>
          <p:nvPr/>
        </p:nvGrpSpPr>
        <p:grpSpPr>
          <a:xfrm>
            <a:off x="3257445" y="1845596"/>
            <a:ext cx="3091103" cy="923330"/>
            <a:chOff x="3237128" y="1915999"/>
            <a:chExt cx="3091103" cy="923330"/>
          </a:xfrm>
        </p:grpSpPr>
        <p:grpSp>
          <p:nvGrpSpPr>
            <p:cNvPr id="3" name="组合 2"/>
            <p:cNvGrpSpPr/>
            <p:nvPr/>
          </p:nvGrpSpPr>
          <p:grpSpPr>
            <a:xfrm>
              <a:off x="4409159" y="1986394"/>
              <a:ext cx="1919072" cy="781522"/>
              <a:chOff x="6361328" y="2039399"/>
              <a:chExt cx="1919072" cy="781522"/>
            </a:xfrm>
          </p:grpSpPr>
          <p:sp>
            <p:nvSpPr>
              <p:cNvPr id="8" name="矩形 7"/>
              <p:cNvSpPr/>
              <p:nvPr/>
            </p:nvSpPr>
            <p:spPr>
              <a:xfrm>
                <a:off x="6361328" y="2039399"/>
                <a:ext cx="1919072" cy="583991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r>
                  <a:rPr lang="zh-CN" altLang="en-US" sz="3200" b="1" dirty="0">
                    <a:latin typeface="+mj-ea"/>
                    <a:ea typeface="+mj-ea"/>
                    <a:cs typeface="微软雅黑" panose="020B0503020204020204" pitchFamily="34" charset="-122"/>
                  </a:rPr>
                  <a:t>作品概述</a:t>
                </a:r>
                <a:endParaRPr lang="zh-CN" altLang="en-US" sz="3200" b="1" dirty="0">
                  <a:latin typeface="+mj-ea"/>
                  <a:ea typeface="+mj-ea"/>
                  <a:cs typeface="微软雅黑" panose="020B0503020204020204" pitchFamily="34" charset="-122"/>
                </a:endParaRPr>
              </a:p>
            </p:txBody>
          </p:sp>
          <p:sp>
            <p:nvSpPr>
              <p:cNvPr id="17" name="矩形 16"/>
              <p:cNvSpPr/>
              <p:nvPr/>
            </p:nvSpPr>
            <p:spPr>
              <a:xfrm>
                <a:off x="6361328" y="2545331"/>
                <a:ext cx="1419860" cy="27559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/>
                <a:r>
                  <a:rPr lang="en-US" altLang="zh-CN" sz="120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INTRODUCTION</a:t>
                </a:r>
                <a:endParaRPr kumimoji="1" lang="zh-CN" altLang="en-US" sz="12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59" name="矩形 58"/>
            <p:cNvSpPr/>
            <p:nvPr/>
          </p:nvSpPr>
          <p:spPr>
            <a:xfrm>
              <a:off x="3237128" y="1915999"/>
              <a:ext cx="1370449" cy="92333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zh-CN" sz="5400" dirty="0" smtClean="0">
                  <a:latin typeface="+mj-ea"/>
                  <a:ea typeface="+mj-ea"/>
                  <a:cs typeface="微软雅黑" panose="020B0503020204020204" pitchFamily="34" charset="-122"/>
                </a:rPr>
                <a:t>02</a:t>
              </a:r>
              <a:endParaRPr lang="en-US" altLang="zh-CN" sz="5400" dirty="0">
                <a:latin typeface="+mj-ea"/>
                <a:ea typeface="+mj-ea"/>
                <a:cs typeface="微软雅黑" panose="020B0503020204020204" pitchFamily="34" charset="-122"/>
              </a:endParaRPr>
            </a:p>
          </p:txBody>
        </p:sp>
        <p:cxnSp>
          <p:nvCxnSpPr>
            <p:cNvPr id="66" name="直接连接符 65"/>
            <p:cNvCxnSpPr/>
            <p:nvPr/>
          </p:nvCxnSpPr>
          <p:spPr>
            <a:xfrm>
              <a:off x="4407787" y="2035664"/>
              <a:ext cx="0" cy="684000"/>
            </a:xfrm>
            <a:prstGeom prst="line">
              <a:avLst/>
            </a:prstGeom>
            <a:ln w="12700" cap="rnd">
              <a:solidFill>
                <a:schemeClr val="bg1">
                  <a:alpha val="49000"/>
                </a:schemeClr>
              </a:solidFill>
              <a:round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2" name="组合 71"/>
          <p:cNvGrpSpPr/>
          <p:nvPr/>
        </p:nvGrpSpPr>
        <p:grpSpPr>
          <a:xfrm>
            <a:off x="4394651" y="2957057"/>
            <a:ext cx="3145438" cy="923330"/>
            <a:chOff x="4374334" y="3136398"/>
            <a:chExt cx="3145438" cy="923330"/>
          </a:xfrm>
        </p:grpSpPr>
        <p:grpSp>
          <p:nvGrpSpPr>
            <p:cNvPr id="4" name="组合 3"/>
            <p:cNvGrpSpPr/>
            <p:nvPr/>
          </p:nvGrpSpPr>
          <p:grpSpPr>
            <a:xfrm>
              <a:off x="5600700" y="3202200"/>
              <a:ext cx="1919072" cy="791727"/>
              <a:chOff x="6361328" y="3098585"/>
              <a:chExt cx="1919072" cy="791727"/>
            </a:xfrm>
          </p:grpSpPr>
          <p:sp>
            <p:nvSpPr>
              <p:cNvPr id="10" name="矩形 9"/>
              <p:cNvSpPr/>
              <p:nvPr/>
            </p:nvSpPr>
            <p:spPr>
              <a:xfrm>
                <a:off x="6361328" y="3098585"/>
                <a:ext cx="1919072" cy="584775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r>
                  <a:rPr lang="zh-CN" altLang="en-US" sz="3200" b="1" dirty="0" smtClean="0">
                    <a:latin typeface="+mj-ea"/>
                    <a:ea typeface="+mj-ea"/>
                    <a:cs typeface="微软雅黑" panose="020B0503020204020204" pitchFamily="34" charset="-122"/>
                  </a:rPr>
                  <a:t>制作过程</a:t>
                </a:r>
                <a:endParaRPr lang="en-US" altLang="zh-CN" sz="3200" b="1" dirty="0">
                  <a:latin typeface="+mj-ea"/>
                  <a:ea typeface="+mj-ea"/>
                  <a:cs typeface="微软雅黑" panose="020B0503020204020204" pitchFamily="34" charset="-122"/>
                </a:endParaRPr>
              </a:p>
            </p:txBody>
          </p:sp>
          <p:sp>
            <p:nvSpPr>
              <p:cNvPr id="15" name="矩形 14"/>
              <p:cNvSpPr/>
              <p:nvPr/>
            </p:nvSpPr>
            <p:spPr>
              <a:xfrm>
                <a:off x="6361328" y="3613313"/>
                <a:ext cx="1598451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/>
                <a:r>
                  <a:rPr lang="en-US" altLang="zh-CN" sz="120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MAKING PROCESS</a:t>
                </a:r>
                <a:endParaRPr kumimoji="1" lang="zh-CN" altLang="en-US" sz="12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60" name="矩形 59"/>
            <p:cNvSpPr/>
            <p:nvPr/>
          </p:nvSpPr>
          <p:spPr>
            <a:xfrm>
              <a:off x="4374334" y="3136398"/>
              <a:ext cx="1370449" cy="92333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zh-CN" sz="5400" dirty="0" smtClean="0">
                  <a:latin typeface="+mj-ea"/>
                  <a:ea typeface="+mj-ea"/>
                  <a:cs typeface="微软雅黑" panose="020B0503020204020204" pitchFamily="34" charset="-122"/>
                </a:rPr>
                <a:t>03</a:t>
              </a:r>
              <a:endParaRPr lang="en-US" altLang="zh-CN" sz="5400" dirty="0">
                <a:latin typeface="+mj-ea"/>
                <a:ea typeface="+mj-ea"/>
                <a:cs typeface="微软雅黑" panose="020B0503020204020204" pitchFamily="34" charset="-122"/>
              </a:endParaRPr>
            </a:p>
          </p:txBody>
        </p:sp>
        <p:cxnSp>
          <p:nvCxnSpPr>
            <p:cNvPr id="67" name="直接连接符 66"/>
            <p:cNvCxnSpPr/>
            <p:nvPr/>
          </p:nvCxnSpPr>
          <p:spPr>
            <a:xfrm>
              <a:off x="5562600" y="3256063"/>
              <a:ext cx="0" cy="684000"/>
            </a:xfrm>
            <a:prstGeom prst="line">
              <a:avLst/>
            </a:prstGeom>
            <a:ln w="12700" cap="rnd">
              <a:solidFill>
                <a:schemeClr val="bg1">
                  <a:alpha val="49000"/>
                </a:schemeClr>
              </a:solidFill>
              <a:round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组合 72"/>
          <p:cNvGrpSpPr/>
          <p:nvPr/>
        </p:nvGrpSpPr>
        <p:grpSpPr>
          <a:xfrm>
            <a:off x="5076333" y="4068518"/>
            <a:ext cx="3224384" cy="923330"/>
            <a:chOff x="5056016" y="4253472"/>
            <a:chExt cx="3224384" cy="923330"/>
          </a:xfrm>
        </p:grpSpPr>
        <p:grpSp>
          <p:nvGrpSpPr>
            <p:cNvPr id="5" name="组合 4"/>
            <p:cNvGrpSpPr/>
            <p:nvPr/>
          </p:nvGrpSpPr>
          <p:grpSpPr>
            <a:xfrm>
              <a:off x="6361328" y="4336177"/>
              <a:ext cx="1919072" cy="757921"/>
              <a:chOff x="6361328" y="4158161"/>
              <a:chExt cx="1919072" cy="757921"/>
            </a:xfrm>
          </p:grpSpPr>
          <p:sp>
            <p:nvSpPr>
              <p:cNvPr id="11" name="矩形 10"/>
              <p:cNvSpPr/>
              <p:nvPr/>
            </p:nvSpPr>
            <p:spPr>
              <a:xfrm>
                <a:off x="6361328" y="4158161"/>
                <a:ext cx="1919072" cy="584775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r>
                  <a:rPr lang="zh-CN" altLang="en-US" sz="3200" b="1" dirty="0" smtClean="0">
                    <a:latin typeface="+mj-ea"/>
                    <a:ea typeface="+mj-ea"/>
                    <a:cs typeface="微软雅黑" panose="020B0503020204020204" pitchFamily="34" charset="-122"/>
                  </a:rPr>
                  <a:t>作品展示</a:t>
                </a:r>
                <a:endParaRPr lang="zh-CN" altLang="en-US" sz="3200" b="1" dirty="0" smtClean="0">
                  <a:latin typeface="+mj-ea"/>
                  <a:ea typeface="+mj-ea"/>
                  <a:cs typeface="微软雅黑" panose="020B0503020204020204" pitchFamily="34" charset="-122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>
                <a:off x="6361328" y="4639083"/>
                <a:ext cx="1505477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/>
                <a:r>
                  <a:rPr lang="en-US" altLang="zh-CN" sz="120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PRODUCT SHOW</a:t>
                </a:r>
                <a:endParaRPr kumimoji="1" lang="zh-CN" altLang="en-US" sz="12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61" name="矩形 60"/>
            <p:cNvSpPr/>
            <p:nvPr/>
          </p:nvSpPr>
          <p:spPr>
            <a:xfrm>
              <a:off x="5056016" y="4253472"/>
              <a:ext cx="1370449" cy="92333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zh-CN" sz="5400" dirty="0" smtClean="0">
                  <a:latin typeface="+mj-ea"/>
                  <a:ea typeface="+mj-ea"/>
                  <a:cs typeface="微软雅黑" panose="020B0503020204020204" pitchFamily="34" charset="-122"/>
                </a:rPr>
                <a:t>04</a:t>
              </a:r>
              <a:endParaRPr lang="en-US" altLang="zh-CN" sz="5400" dirty="0">
                <a:latin typeface="+mj-ea"/>
                <a:ea typeface="+mj-ea"/>
                <a:cs typeface="微软雅黑" panose="020B0503020204020204" pitchFamily="34" charset="-122"/>
              </a:endParaRPr>
            </a:p>
          </p:txBody>
        </p:sp>
        <p:cxnSp>
          <p:nvCxnSpPr>
            <p:cNvPr id="68" name="直接连接符 67"/>
            <p:cNvCxnSpPr/>
            <p:nvPr/>
          </p:nvCxnSpPr>
          <p:spPr>
            <a:xfrm>
              <a:off x="6305675" y="4373137"/>
              <a:ext cx="0" cy="684000"/>
            </a:xfrm>
            <a:prstGeom prst="line">
              <a:avLst/>
            </a:prstGeom>
            <a:ln w="12700" cap="rnd">
              <a:solidFill>
                <a:schemeClr val="bg1">
                  <a:alpha val="49000"/>
                </a:schemeClr>
              </a:solidFill>
              <a:round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组合 73"/>
          <p:cNvGrpSpPr/>
          <p:nvPr/>
        </p:nvGrpSpPr>
        <p:grpSpPr>
          <a:xfrm>
            <a:off x="6325992" y="5179980"/>
            <a:ext cx="3133169" cy="923330"/>
            <a:chOff x="6305675" y="5331188"/>
            <a:chExt cx="3133169" cy="923330"/>
          </a:xfrm>
        </p:grpSpPr>
        <p:grpSp>
          <p:nvGrpSpPr>
            <p:cNvPr id="6" name="组合 5"/>
            <p:cNvGrpSpPr/>
            <p:nvPr/>
          </p:nvGrpSpPr>
          <p:grpSpPr>
            <a:xfrm>
              <a:off x="7519772" y="5420243"/>
              <a:ext cx="1919072" cy="745221"/>
              <a:chOff x="6361328" y="5217737"/>
              <a:chExt cx="1919072" cy="745221"/>
            </a:xfrm>
          </p:grpSpPr>
          <p:sp>
            <p:nvSpPr>
              <p:cNvPr id="12" name="矩形 11"/>
              <p:cNvSpPr/>
              <p:nvPr/>
            </p:nvSpPr>
            <p:spPr>
              <a:xfrm>
                <a:off x="6361328" y="5217737"/>
                <a:ext cx="1919072" cy="584775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r>
                  <a:rPr lang="zh-CN" altLang="en-US" sz="3200" b="1" dirty="0" smtClean="0">
                    <a:latin typeface="+mj-ea"/>
                    <a:ea typeface="+mj-ea"/>
                    <a:cs typeface="微软雅黑" panose="020B0503020204020204" pitchFamily="34" charset="-122"/>
                  </a:rPr>
                  <a:t>总结回顾</a:t>
                </a:r>
                <a:endParaRPr lang="zh-CN" altLang="en-US" sz="3200" b="1" dirty="0" smtClean="0">
                  <a:latin typeface="+mj-ea"/>
                  <a:ea typeface="+mj-ea"/>
                  <a:cs typeface="微软雅黑" panose="020B0503020204020204" pitchFamily="34" charset="-122"/>
                </a:endParaRPr>
              </a:p>
            </p:txBody>
          </p:sp>
          <p:sp>
            <p:nvSpPr>
              <p:cNvPr id="14" name="矩形 13"/>
              <p:cNvSpPr/>
              <p:nvPr/>
            </p:nvSpPr>
            <p:spPr>
              <a:xfrm>
                <a:off x="6386728" y="5685959"/>
                <a:ext cx="1276375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/>
                <a:r>
                  <a:rPr lang="en-US" altLang="zh-CN" sz="120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BACKGROUND</a:t>
                </a:r>
                <a:endParaRPr lang="zh-CN" altLang="en-US" sz="12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endParaRPr>
              </a:p>
            </p:txBody>
          </p:sp>
        </p:grpSp>
        <p:sp>
          <p:nvSpPr>
            <p:cNvPr id="62" name="矩形 61"/>
            <p:cNvSpPr/>
            <p:nvPr/>
          </p:nvSpPr>
          <p:spPr>
            <a:xfrm>
              <a:off x="6305675" y="5331188"/>
              <a:ext cx="1370449" cy="92333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zh-CN" sz="5400" dirty="0" smtClean="0">
                  <a:latin typeface="+mj-ea"/>
                  <a:ea typeface="+mj-ea"/>
                  <a:cs typeface="微软雅黑" panose="020B0503020204020204" pitchFamily="34" charset="-122"/>
                </a:rPr>
                <a:t>05</a:t>
              </a:r>
              <a:endParaRPr lang="en-US" altLang="zh-CN" sz="5400" dirty="0">
                <a:latin typeface="+mj-ea"/>
                <a:ea typeface="+mj-ea"/>
                <a:cs typeface="微软雅黑" panose="020B0503020204020204" pitchFamily="34" charset="-122"/>
              </a:endParaRPr>
            </a:p>
          </p:txBody>
        </p:sp>
        <p:cxnSp>
          <p:nvCxnSpPr>
            <p:cNvPr id="69" name="直接连接符 68"/>
            <p:cNvCxnSpPr/>
            <p:nvPr/>
          </p:nvCxnSpPr>
          <p:spPr>
            <a:xfrm>
              <a:off x="7494372" y="5481464"/>
              <a:ext cx="0" cy="684000"/>
            </a:xfrm>
            <a:prstGeom prst="line">
              <a:avLst/>
            </a:prstGeom>
            <a:ln w="12700" cap="rnd">
              <a:solidFill>
                <a:schemeClr val="bg1">
                  <a:alpha val="49000"/>
                </a:schemeClr>
              </a:solidFill>
              <a:round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6" name="直接箭头连接符 75"/>
          <p:cNvCxnSpPr/>
          <p:nvPr/>
        </p:nvCxnSpPr>
        <p:spPr>
          <a:xfrm>
            <a:off x="-17144" y="1117313"/>
            <a:ext cx="4840547" cy="4840547"/>
          </a:xfrm>
          <a:prstGeom prst="straightConnector1">
            <a:avLst/>
          </a:prstGeom>
          <a:ln w="12700" cap="rnd">
            <a:solidFill>
              <a:srgbClr val="536275">
                <a:alpha val="50000"/>
              </a:srgbClr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组合 38"/>
          <p:cNvGrpSpPr/>
          <p:nvPr/>
        </p:nvGrpSpPr>
        <p:grpSpPr>
          <a:xfrm>
            <a:off x="570345" y="5627101"/>
            <a:ext cx="644997" cy="476209"/>
            <a:chOff x="865188" y="-431800"/>
            <a:chExt cx="10458451" cy="7721600"/>
          </a:xfrm>
          <a:solidFill>
            <a:schemeClr val="tx2">
              <a:lumMod val="50000"/>
            </a:schemeClr>
          </a:solidFill>
        </p:grpSpPr>
        <p:sp>
          <p:nvSpPr>
            <p:cNvPr id="40" name="Freeform 26"/>
            <p:cNvSpPr>
              <a:spLocks noEditPoints="1"/>
            </p:cNvSpPr>
            <p:nvPr/>
          </p:nvSpPr>
          <p:spPr bwMode="auto">
            <a:xfrm>
              <a:off x="3613151" y="-431800"/>
              <a:ext cx="7710488" cy="1123950"/>
            </a:xfrm>
            <a:custGeom>
              <a:avLst/>
              <a:gdLst>
                <a:gd name="T0" fmla="*/ 2054 w 2054"/>
                <a:gd name="T1" fmla="*/ 260 h 299"/>
                <a:gd name="T2" fmla="*/ 2015 w 2054"/>
                <a:gd name="T3" fmla="*/ 299 h 299"/>
                <a:gd name="T4" fmla="*/ 39 w 2054"/>
                <a:gd name="T5" fmla="*/ 299 h 299"/>
                <a:gd name="T6" fmla="*/ 0 w 2054"/>
                <a:gd name="T7" fmla="*/ 260 h 299"/>
                <a:gd name="T8" fmla="*/ 0 w 2054"/>
                <a:gd name="T9" fmla="*/ 39 h 299"/>
                <a:gd name="T10" fmla="*/ 39 w 2054"/>
                <a:gd name="T11" fmla="*/ 0 h 299"/>
                <a:gd name="T12" fmla="*/ 2015 w 2054"/>
                <a:gd name="T13" fmla="*/ 0 h 299"/>
                <a:gd name="T14" fmla="*/ 2054 w 2054"/>
                <a:gd name="T15" fmla="*/ 39 h 299"/>
                <a:gd name="T16" fmla="*/ 2054 w 2054"/>
                <a:gd name="T17" fmla="*/ 260 h 299"/>
                <a:gd name="T18" fmla="*/ 2054 w 2054"/>
                <a:gd name="T19" fmla="*/ 260 h 299"/>
                <a:gd name="T20" fmla="*/ 2054 w 2054"/>
                <a:gd name="T21" fmla="*/ 260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54" h="299">
                  <a:moveTo>
                    <a:pt x="2054" y="260"/>
                  </a:moveTo>
                  <a:cubicBezTo>
                    <a:pt x="2054" y="281"/>
                    <a:pt x="2036" y="299"/>
                    <a:pt x="2015" y="299"/>
                  </a:cubicBezTo>
                  <a:cubicBezTo>
                    <a:pt x="39" y="299"/>
                    <a:pt x="39" y="299"/>
                    <a:pt x="39" y="299"/>
                  </a:cubicBezTo>
                  <a:cubicBezTo>
                    <a:pt x="17" y="299"/>
                    <a:pt x="0" y="281"/>
                    <a:pt x="0" y="260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8"/>
                    <a:pt x="17" y="0"/>
                    <a:pt x="39" y="0"/>
                  </a:cubicBezTo>
                  <a:cubicBezTo>
                    <a:pt x="2015" y="0"/>
                    <a:pt x="2015" y="0"/>
                    <a:pt x="2015" y="0"/>
                  </a:cubicBezTo>
                  <a:cubicBezTo>
                    <a:pt x="2036" y="0"/>
                    <a:pt x="2054" y="18"/>
                    <a:pt x="2054" y="39"/>
                  </a:cubicBezTo>
                  <a:cubicBezTo>
                    <a:pt x="2054" y="260"/>
                    <a:pt x="2054" y="260"/>
                    <a:pt x="2054" y="260"/>
                  </a:cubicBezTo>
                  <a:close/>
                  <a:moveTo>
                    <a:pt x="2054" y="260"/>
                  </a:moveTo>
                  <a:cubicBezTo>
                    <a:pt x="2054" y="260"/>
                    <a:pt x="2054" y="260"/>
                    <a:pt x="2054" y="26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" name="Freeform 27"/>
            <p:cNvSpPr>
              <a:spLocks noEditPoints="1"/>
            </p:cNvSpPr>
            <p:nvPr/>
          </p:nvSpPr>
          <p:spPr bwMode="auto">
            <a:xfrm>
              <a:off x="3613151" y="2873375"/>
              <a:ext cx="7710488" cy="1122363"/>
            </a:xfrm>
            <a:custGeom>
              <a:avLst/>
              <a:gdLst>
                <a:gd name="T0" fmla="*/ 2054 w 2054"/>
                <a:gd name="T1" fmla="*/ 260 h 299"/>
                <a:gd name="T2" fmla="*/ 2015 w 2054"/>
                <a:gd name="T3" fmla="*/ 299 h 299"/>
                <a:gd name="T4" fmla="*/ 39 w 2054"/>
                <a:gd name="T5" fmla="*/ 299 h 299"/>
                <a:gd name="T6" fmla="*/ 0 w 2054"/>
                <a:gd name="T7" fmla="*/ 260 h 299"/>
                <a:gd name="T8" fmla="*/ 0 w 2054"/>
                <a:gd name="T9" fmla="*/ 39 h 299"/>
                <a:gd name="T10" fmla="*/ 39 w 2054"/>
                <a:gd name="T11" fmla="*/ 0 h 299"/>
                <a:gd name="T12" fmla="*/ 2015 w 2054"/>
                <a:gd name="T13" fmla="*/ 0 h 299"/>
                <a:gd name="T14" fmla="*/ 2054 w 2054"/>
                <a:gd name="T15" fmla="*/ 39 h 299"/>
                <a:gd name="T16" fmla="*/ 2054 w 2054"/>
                <a:gd name="T17" fmla="*/ 260 h 299"/>
                <a:gd name="T18" fmla="*/ 2054 w 2054"/>
                <a:gd name="T19" fmla="*/ 260 h 299"/>
                <a:gd name="T20" fmla="*/ 2054 w 2054"/>
                <a:gd name="T21" fmla="*/ 260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54" h="299">
                  <a:moveTo>
                    <a:pt x="2054" y="260"/>
                  </a:moveTo>
                  <a:cubicBezTo>
                    <a:pt x="2054" y="281"/>
                    <a:pt x="2036" y="299"/>
                    <a:pt x="2015" y="299"/>
                  </a:cubicBezTo>
                  <a:cubicBezTo>
                    <a:pt x="39" y="299"/>
                    <a:pt x="39" y="299"/>
                    <a:pt x="39" y="299"/>
                  </a:cubicBezTo>
                  <a:cubicBezTo>
                    <a:pt x="17" y="299"/>
                    <a:pt x="0" y="281"/>
                    <a:pt x="0" y="260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7"/>
                    <a:pt x="17" y="0"/>
                    <a:pt x="39" y="0"/>
                  </a:cubicBezTo>
                  <a:cubicBezTo>
                    <a:pt x="2015" y="0"/>
                    <a:pt x="2015" y="0"/>
                    <a:pt x="2015" y="0"/>
                  </a:cubicBezTo>
                  <a:cubicBezTo>
                    <a:pt x="2036" y="0"/>
                    <a:pt x="2054" y="17"/>
                    <a:pt x="2054" y="39"/>
                  </a:cubicBezTo>
                  <a:cubicBezTo>
                    <a:pt x="2054" y="260"/>
                    <a:pt x="2054" y="260"/>
                    <a:pt x="2054" y="260"/>
                  </a:cubicBezTo>
                  <a:close/>
                  <a:moveTo>
                    <a:pt x="2054" y="260"/>
                  </a:moveTo>
                  <a:cubicBezTo>
                    <a:pt x="2054" y="260"/>
                    <a:pt x="2054" y="260"/>
                    <a:pt x="2054" y="26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Freeform 28"/>
            <p:cNvSpPr>
              <a:spLocks noEditPoints="1"/>
            </p:cNvSpPr>
            <p:nvPr/>
          </p:nvSpPr>
          <p:spPr bwMode="auto">
            <a:xfrm>
              <a:off x="3613151" y="6165850"/>
              <a:ext cx="7710488" cy="1123950"/>
            </a:xfrm>
            <a:custGeom>
              <a:avLst/>
              <a:gdLst>
                <a:gd name="T0" fmla="*/ 2054 w 2054"/>
                <a:gd name="T1" fmla="*/ 260 h 299"/>
                <a:gd name="T2" fmla="*/ 2015 w 2054"/>
                <a:gd name="T3" fmla="*/ 299 h 299"/>
                <a:gd name="T4" fmla="*/ 39 w 2054"/>
                <a:gd name="T5" fmla="*/ 299 h 299"/>
                <a:gd name="T6" fmla="*/ 0 w 2054"/>
                <a:gd name="T7" fmla="*/ 260 h 299"/>
                <a:gd name="T8" fmla="*/ 0 w 2054"/>
                <a:gd name="T9" fmla="*/ 40 h 299"/>
                <a:gd name="T10" fmla="*/ 39 w 2054"/>
                <a:gd name="T11" fmla="*/ 0 h 299"/>
                <a:gd name="T12" fmla="*/ 2015 w 2054"/>
                <a:gd name="T13" fmla="*/ 0 h 299"/>
                <a:gd name="T14" fmla="*/ 2054 w 2054"/>
                <a:gd name="T15" fmla="*/ 40 h 299"/>
                <a:gd name="T16" fmla="*/ 2054 w 2054"/>
                <a:gd name="T17" fmla="*/ 260 h 299"/>
                <a:gd name="T18" fmla="*/ 2054 w 2054"/>
                <a:gd name="T19" fmla="*/ 260 h 299"/>
                <a:gd name="T20" fmla="*/ 2054 w 2054"/>
                <a:gd name="T21" fmla="*/ 260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54" h="299">
                  <a:moveTo>
                    <a:pt x="2054" y="260"/>
                  </a:moveTo>
                  <a:cubicBezTo>
                    <a:pt x="2054" y="282"/>
                    <a:pt x="2036" y="299"/>
                    <a:pt x="2015" y="299"/>
                  </a:cubicBezTo>
                  <a:cubicBezTo>
                    <a:pt x="39" y="299"/>
                    <a:pt x="39" y="299"/>
                    <a:pt x="39" y="299"/>
                  </a:cubicBezTo>
                  <a:cubicBezTo>
                    <a:pt x="17" y="299"/>
                    <a:pt x="0" y="282"/>
                    <a:pt x="0" y="260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7" y="0"/>
                    <a:pt x="39" y="0"/>
                  </a:cubicBezTo>
                  <a:cubicBezTo>
                    <a:pt x="2015" y="0"/>
                    <a:pt x="2015" y="0"/>
                    <a:pt x="2015" y="0"/>
                  </a:cubicBezTo>
                  <a:cubicBezTo>
                    <a:pt x="2036" y="0"/>
                    <a:pt x="2054" y="18"/>
                    <a:pt x="2054" y="40"/>
                  </a:cubicBezTo>
                  <a:cubicBezTo>
                    <a:pt x="2054" y="260"/>
                    <a:pt x="2054" y="260"/>
                    <a:pt x="2054" y="260"/>
                  </a:cubicBezTo>
                  <a:close/>
                  <a:moveTo>
                    <a:pt x="2054" y="260"/>
                  </a:moveTo>
                  <a:cubicBezTo>
                    <a:pt x="2054" y="260"/>
                    <a:pt x="2054" y="260"/>
                    <a:pt x="2054" y="26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" name="Freeform 29"/>
            <p:cNvSpPr>
              <a:spLocks noEditPoints="1"/>
            </p:cNvSpPr>
            <p:nvPr/>
          </p:nvSpPr>
          <p:spPr bwMode="auto">
            <a:xfrm>
              <a:off x="865188" y="2881313"/>
              <a:ext cx="1108075" cy="1106488"/>
            </a:xfrm>
            <a:custGeom>
              <a:avLst/>
              <a:gdLst>
                <a:gd name="T0" fmla="*/ 295 w 295"/>
                <a:gd name="T1" fmla="*/ 255 h 295"/>
                <a:gd name="T2" fmla="*/ 255 w 295"/>
                <a:gd name="T3" fmla="*/ 295 h 295"/>
                <a:gd name="T4" fmla="*/ 39 w 295"/>
                <a:gd name="T5" fmla="*/ 295 h 295"/>
                <a:gd name="T6" fmla="*/ 0 w 295"/>
                <a:gd name="T7" fmla="*/ 255 h 295"/>
                <a:gd name="T8" fmla="*/ 0 w 295"/>
                <a:gd name="T9" fmla="*/ 39 h 295"/>
                <a:gd name="T10" fmla="*/ 39 w 295"/>
                <a:gd name="T11" fmla="*/ 0 h 295"/>
                <a:gd name="T12" fmla="*/ 255 w 295"/>
                <a:gd name="T13" fmla="*/ 0 h 295"/>
                <a:gd name="T14" fmla="*/ 295 w 295"/>
                <a:gd name="T15" fmla="*/ 39 h 295"/>
                <a:gd name="T16" fmla="*/ 295 w 295"/>
                <a:gd name="T17" fmla="*/ 255 h 295"/>
                <a:gd name="T18" fmla="*/ 295 w 295"/>
                <a:gd name="T19" fmla="*/ 255 h 295"/>
                <a:gd name="T20" fmla="*/ 295 w 295"/>
                <a:gd name="T21" fmla="*/ 25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5" h="295">
                  <a:moveTo>
                    <a:pt x="295" y="255"/>
                  </a:moveTo>
                  <a:cubicBezTo>
                    <a:pt x="295" y="277"/>
                    <a:pt x="277" y="295"/>
                    <a:pt x="255" y="295"/>
                  </a:cubicBezTo>
                  <a:cubicBezTo>
                    <a:pt x="39" y="295"/>
                    <a:pt x="39" y="295"/>
                    <a:pt x="39" y="295"/>
                  </a:cubicBezTo>
                  <a:cubicBezTo>
                    <a:pt x="18" y="295"/>
                    <a:pt x="0" y="277"/>
                    <a:pt x="0" y="255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8"/>
                    <a:pt x="18" y="0"/>
                    <a:pt x="39" y="0"/>
                  </a:cubicBezTo>
                  <a:cubicBezTo>
                    <a:pt x="255" y="0"/>
                    <a:pt x="255" y="0"/>
                    <a:pt x="255" y="0"/>
                  </a:cubicBezTo>
                  <a:cubicBezTo>
                    <a:pt x="277" y="0"/>
                    <a:pt x="295" y="18"/>
                    <a:pt x="295" y="39"/>
                  </a:cubicBezTo>
                  <a:cubicBezTo>
                    <a:pt x="295" y="255"/>
                    <a:pt x="295" y="255"/>
                    <a:pt x="295" y="255"/>
                  </a:cubicBezTo>
                  <a:close/>
                  <a:moveTo>
                    <a:pt x="295" y="255"/>
                  </a:moveTo>
                  <a:cubicBezTo>
                    <a:pt x="295" y="255"/>
                    <a:pt x="295" y="255"/>
                    <a:pt x="295" y="25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Freeform 30"/>
            <p:cNvSpPr>
              <a:spLocks noEditPoints="1"/>
            </p:cNvSpPr>
            <p:nvPr/>
          </p:nvSpPr>
          <p:spPr bwMode="auto">
            <a:xfrm>
              <a:off x="865188" y="6176963"/>
              <a:ext cx="1108075" cy="1104900"/>
            </a:xfrm>
            <a:custGeom>
              <a:avLst/>
              <a:gdLst>
                <a:gd name="T0" fmla="*/ 295 w 295"/>
                <a:gd name="T1" fmla="*/ 255 h 294"/>
                <a:gd name="T2" fmla="*/ 255 w 295"/>
                <a:gd name="T3" fmla="*/ 294 h 294"/>
                <a:gd name="T4" fmla="*/ 39 w 295"/>
                <a:gd name="T5" fmla="*/ 294 h 294"/>
                <a:gd name="T6" fmla="*/ 0 w 295"/>
                <a:gd name="T7" fmla="*/ 255 h 294"/>
                <a:gd name="T8" fmla="*/ 0 w 295"/>
                <a:gd name="T9" fmla="*/ 39 h 294"/>
                <a:gd name="T10" fmla="*/ 39 w 295"/>
                <a:gd name="T11" fmla="*/ 0 h 294"/>
                <a:gd name="T12" fmla="*/ 255 w 295"/>
                <a:gd name="T13" fmla="*/ 0 h 294"/>
                <a:gd name="T14" fmla="*/ 295 w 295"/>
                <a:gd name="T15" fmla="*/ 39 h 294"/>
                <a:gd name="T16" fmla="*/ 295 w 295"/>
                <a:gd name="T17" fmla="*/ 255 h 294"/>
                <a:gd name="T18" fmla="*/ 295 w 295"/>
                <a:gd name="T19" fmla="*/ 255 h 294"/>
                <a:gd name="T20" fmla="*/ 295 w 295"/>
                <a:gd name="T21" fmla="*/ 255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5" h="294">
                  <a:moveTo>
                    <a:pt x="295" y="255"/>
                  </a:moveTo>
                  <a:cubicBezTo>
                    <a:pt x="295" y="277"/>
                    <a:pt x="277" y="294"/>
                    <a:pt x="255" y="294"/>
                  </a:cubicBezTo>
                  <a:cubicBezTo>
                    <a:pt x="39" y="294"/>
                    <a:pt x="39" y="294"/>
                    <a:pt x="39" y="294"/>
                  </a:cubicBezTo>
                  <a:cubicBezTo>
                    <a:pt x="18" y="294"/>
                    <a:pt x="0" y="277"/>
                    <a:pt x="0" y="255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7"/>
                    <a:pt x="18" y="0"/>
                    <a:pt x="39" y="0"/>
                  </a:cubicBezTo>
                  <a:cubicBezTo>
                    <a:pt x="255" y="0"/>
                    <a:pt x="255" y="0"/>
                    <a:pt x="255" y="0"/>
                  </a:cubicBezTo>
                  <a:cubicBezTo>
                    <a:pt x="277" y="0"/>
                    <a:pt x="295" y="17"/>
                    <a:pt x="295" y="39"/>
                  </a:cubicBezTo>
                  <a:cubicBezTo>
                    <a:pt x="295" y="255"/>
                    <a:pt x="295" y="255"/>
                    <a:pt x="295" y="255"/>
                  </a:cubicBezTo>
                  <a:close/>
                  <a:moveTo>
                    <a:pt x="295" y="255"/>
                  </a:moveTo>
                  <a:cubicBezTo>
                    <a:pt x="295" y="255"/>
                    <a:pt x="295" y="255"/>
                    <a:pt x="295" y="25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31"/>
            <p:cNvSpPr>
              <a:spLocks noEditPoints="1"/>
            </p:cNvSpPr>
            <p:nvPr/>
          </p:nvSpPr>
          <p:spPr bwMode="auto">
            <a:xfrm>
              <a:off x="865188" y="-423863"/>
              <a:ext cx="1108075" cy="1108075"/>
            </a:xfrm>
            <a:custGeom>
              <a:avLst/>
              <a:gdLst>
                <a:gd name="T0" fmla="*/ 295 w 295"/>
                <a:gd name="T1" fmla="*/ 256 h 295"/>
                <a:gd name="T2" fmla="*/ 255 w 295"/>
                <a:gd name="T3" fmla="*/ 295 h 295"/>
                <a:gd name="T4" fmla="*/ 39 w 295"/>
                <a:gd name="T5" fmla="*/ 295 h 295"/>
                <a:gd name="T6" fmla="*/ 0 w 295"/>
                <a:gd name="T7" fmla="*/ 256 h 295"/>
                <a:gd name="T8" fmla="*/ 0 w 295"/>
                <a:gd name="T9" fmla="*/ 39 h 295"/>
                <a:gd name="T10" fmla="*/ 39 w 295"/>
                <a:gd name="T11" fmla="*/ 0 h 295"/>
                <a:gd name="T12" fmla="*/ 255 w 295"/>
                <a:gd name="T13" fmla="*/ 0 h 295"/>
                <a:gd name="T14" fmla="*/ 295 w 295"/>
                <a:gd name="T15" fmla="*/ 39 h 295"/>
                <a:gd name="T16" fmla="*/ 295 w 295"/>
                <a:gd name="T17" fmla="*/ 256 h 295"/>
                <a:gd name="T18" fmla="*/ 295 w 295"/>
                <a:gd name="T19" fmla="*/ 256 h 295"/>
                <a:gd name="T20" fmla="*/ 295 w 295"/>
                <a:gd name="T21" fmla="*/ 256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5" h="295">
                  <a:moveTo>
                    <a:pt x="295" y="256"/>
                  </a:moveTo>
                  <a:cubicBezTo>
                    <a:pt x="295" y="277"/>
                    <a:pt x="277" y="295"/>
                    <a:pt x="255" y="295"/>
                  </a:cubicBezTo>
                  <a:cubicBezTo>
                    <a:pt x="39" y="295"/>
                    <a:pt x="39" y="295"/>
                    <a:pt x="39" y="295"/>
                  </a:cubicBezTo>
                  <a:cubicBezTo>
                    <a:pt x="18" y="295"/>
                    <a:pt x="0" y="277"/>
                    <a:pt x="0" y="256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8"/>
                    <a:pt x="18" y="0"/>
                    <a:pt x="39" y="0"/>
                  </a:cubicBezTo>
                  <a:cubicBezTo>
                    <a:pt x="255" y="0"/>
                    <a:pt x="255" y="0"/>
                    <a:pt x="255" y="0"/>
                  </a:cubicBezTo>
                  <a:cubicBezTo>
                    <a:pt x="277" y="0"/>
                    <a:pt x="295" y="18"/>
                    <a:pt x="295" y="39"/>
                  </a:cubicBezTo>
                  <a:cubicBezTo>
                    <a:pt x="295" y="256"/>
                    <a:pt x="295" y="256"/>
                    <a:pt x="295" y="256"/>
                  </a:cubicBezTo>
                  <a:close/>
                  <a:moveTo>
                    <a:pt x="295" y="256"/>
                  </a:moveTo>
                  <a:cubicBezTo>
                    <a:pt x="295" y="256"/>
                    <a:pt x="295" y="256"/>
                    <a:pt x="295" y="25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5289550" y="0"/>
            <a:ext cx="1612901" cy="382408"/>
            <a:chOff x="5289550" y="0"/>
            <a:chExt cx="1612901" cy="382408"/>
          </a:xfrm>
        </p:grpSpPr>
        <p:sp>
          <p:nvSpPr>
            <p:cNvPr id="14" name="矩形 13"/>
            <p:cNvSpPr/>
            <p:nvPr/>
          </p:nvSpPr>
          <p:spPr>
            <a:xfrm>
              <a:off x="5289550" y="0"/>
              <a:ext cx="1612901" cy="382408"/>
            </a:xfrm>
            <a:prstGeom prst="rect">
              <a:avLst/>
            </a:prstGeom>
            <a:solidFill>
              <a:srgbClr val="AB4A70"/>
            </a:solidFill>
            <a:ln>
              <a:solidFill>
                <a:srgbClr val="AB4A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 dirty="0">
                <a:solidFill>
                  <a:schemeClr val="bg1"/>
                </a:solidFill>
              </a:endParaRPr>
            </a:p>
          </p:txBody>
        </p:sp>
        <p:grpSp>
          <p:nvGrpSpPr>
            <p:cNvPr id="17" name="组合 16"/>
            <p:cNvGrpSpPr/>
            <p:nvPr/>
          </p:nvGrpSpPr>
          <p:grpSpPr>
            <a:xfrm>
              <a:off x="5289550" y="13076"/>
              <a:ext cx="1612901" cy="369332"/>
              <a:chOff x="4991099" y="55400"/>
              <a:chExt cx="1612901" cy="369332"/>
            </a:xfrm>
          </p:grpSpPr>
          <p:sp>
            <p:nvSpPr>
              <p:cNvPr id="12" name="矩形 11"/>
              <p:cNvSpPr/>
              <p:nvPr/>
            </p:nvSpPr>
            <p:spPr>
              <a:xfrm>
                <a:off x="5521023" y="70789"/>
                <a:ext cx="1082977" cy="338554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r>
                  <a:rPr lang="zh-CN" altLang="en-US" sz="1600" dirty="0">
                    <a:solidFill>
                      <a:schemeClr val="bg1"/>
                    </a:solidFill>
                    <a:latin typeface="+mj-ea"/>
                    <a:ea typeface="+mj-ea"/>
                    <a:cs typeface="微软雅黑" panose="020B0503020204020204" pitchFamily="34" charset="-122"/>
                  </a:rPr>
                  <a:t>制作过程</a:t>
                </a:r>
                <a:endParaRPr lang="zh-CN" altLang="en-US" sz="1600" dirty="0">
                  <a:solidFill>
                    <a:schemeClr val="bg1"/>
                  </a:solidFill>
                  <a:latin typeface="+mj-ea"/>
                  <a:ea typeface="+mj-ea"/>
                  <a:cs typeface="微软雅黑" panose="020B0503020204020204" pitchFamily="34" charset="-122"/>
                </a:endParaRPr>
              </a:p>
            </p:txBody>
          </p:sp>
          <p:sp>
            <p:nvSpPr>
              <p:cNvPr id="10" name="矩形 9"/>
              <p:cNvSpPr/>
              <p:nvPr/>
            </p:nvSpPr>
            <p:spPr>
              <a:xfrm>
                <a:off x="4991099" y="55400"/>
                <a:ext cx="471535" cy="369332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algn="ctr"/>
                <a:r>
                  <a:rPr lang="en-US" altLang="zh-CN" dirty="0" smtClean="0">
                    <a:solidFill>
                      <a:schemeClr val="bg1"/>
                    </a:solidFill>
                    <a:latin typeface="+mj-ea"/>
                    <a:ea typeface="+mj-ea"/>
                    <a:cs typeface="微软雅黑" panose="020B0503020204020204" pitchFamily="34" charset="-122"/>
                  </a:rPr>
                  <a:t>03</a:t>
                </a:r>
                <a:endParaRPr lang="en-US" altLang="zh-CN" dirty="0">
                  <a:solidFill>
                    <a:schemeClr val="bg1"/>
                  </a:solidFill>
                  <a:latin typeface="+mj-ea"/>
                  <a:ea typeface="+mj-ea"/>
                  <a:cs typeface="微软雅黑" panose="020B0503020204020204" pitchFamily="34" charset="-122"/>
                </a:endParaRPr>
              </a:p>
            </p:txBody>
          </p:sp>
          <p:cxnSp>
            <p:nvCxnSpPr>
              <p:cNvPr id="11" name="直接连接符 10"/>
              <p:cNvCxnSpPr/>
              <p:nvPr/>
            </p:nvCxnSpPr>
            <p:spPr>
              <a:xfrm>
                <a:off x="5482026" y="96066"/>
                <a:ext cx="0" cy="288000"/>
              </a:xfrm>
              <a:prstGeom prst="line">
                <a:avLst/>
              </a:prstGeom>
              <a:ln w="12700" cap="rnd">
                <a:solidFill>
                  <a:schemeClr val="bg1">
                    <a:alpha val="49000"/>
                  </a:schemeClr>
                </a:solidFill>
                <a:round/>
                <a:tail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0" name="组合 49"/>
          <p:cNvGrpSpPr/>
          <p:nvPr/>
        </p:nvGrpSpPr>
        <p:grpSpPr>
          <a:xfrm>
            <a:off x="890387" y="810242"/>
            <a:ext cx="1046691" cy="772784"/>
            <a:chOff x="865188" y="-431800"/>
            <a:chExt cx="10458451" cy="7721600"/>
          </a:xfrm>
          <a:solidFill>
            <a:schemeClr val="tx2">
              <a:lumMod val="50000"/>
            </a:schemeClr>
          </a:solidFill>
        </p:grpSpPr>
        <p:sp>
          <p:nvSpPr>
            <p:cNvPr id="51" name="Freeform 26"/>
            <p:cNvSpPr>
              <a:spLocks noEditPoints="1"/>
            </p:cNvSpPr>
            <p:nvPr>
              <p:custDataLst>
                <p:tags r:id="rId1"/>
              </p:custDataLst>
            </p:nvPr>
          </p:nvSpPr>
          <p:spPr bwMode="auto">
            <a:xfrm>
              <a:off x="3613151" y="-431800"/>
              <a:ext cx="7710488" cy="1123950"/>
            </a:xfrm>
            <a:custGeom>
              <a:avLst/>
              <a:gdLst>
                <a:gd name="T0" fmla="*/ 2054 w 2054"/>
                <a:gd name="T1" fmla="*/ 260 h 299"/>
                <a:gd name="T2" fmla="*/ 2015 w 2054"/>
                <a:gd name="T3" fmla="*/ 299 h 299"/>
                <a:gd name="T4" fmla="*/ 39 w 2054"/>
                <a:gd name="T5" fmla="*/ 299 h 299"/>
                <a:gd name="T6" fmla="*/ 0 w 2054"/>
                <a:gd name="T7" fmla="*/ 260 h 299"/>
                <a:gd name="T8" fmla="*/ 0 w 2054"/>
                <a:gd name="T9" fmla="*/ 39 h 299"/>
                <a:gd name="T10" fmla="*/ 39 w 2054"/>
                <a:gd name="T11" fmla="*/ 0 h 299"/>
                <a:gd name="T12" fmla="*/ 2015 w 2054"/>
                <a:gd name="T13" fmla="*/ 0 h 299"/>
                <a:gd name="T14" fmla="*/ 2054 w 2054"/>
                <a:gd name="T15" fmla="*/ 39 h 299"/>
                <a:gd name="T16" fmla="*/ 2054 w 2054"/>
                <a:gd name="T17" fmla="*/ 260 h 299"/>
                <a:gd name="T18" fmla="*/ 2054 w 2054"/>
                <a:gd name="T19" fmla="*/ 260 h 299"/>
                <a:gd name="T20" fmla="*/ 2054 w 2054"/>
                <a:gd name="T21" fmla="*/ 260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54" h="299">
                  <a:moveTo>
                    <a:pt x="2054" y="260"/>
                  </a:moveTo>
                  <a:cubicBezTo>
                    <a:pt x="2054" y="281"/>
                    <a:pt x="2036" y="299"/>
                    <a:pt x="2015" y="299"/>
                  </a:cubicBezTo>
                  <a:cubicBezTo>
                    <a:pt x="39" y="299"/>
                    <a:pt x="39" y="299"/>
                    <a:pt x="39" y="299"/>
                  </a:cubicBezTo>
                  <a:cubicBezTo>
                    <a:pt x="17" y="299"/>
                    <a:pt x="0" y="281"/>
                    <a:pt x="0" y="260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8"/>
                    <a:pt x="17" y="0"/>
                    <a:pt x="39" y="0"/>
                  </a:cubicBezTo>
                  <a:cubicBezTo>
                    <a:pt x="2015" y="0"/>
                    <a:pt x="2015" y="0"/>
                    <a:pt x="2015" y="0"/>
                  </a:cubicBezTo>
                  <a:cubicBezTo>
                    <a:pt x="2036" y="0"/>
                    <a:pt x="2054" y="18"/>
                    <a:pt x="2054" y="39"/>
                  </a:cubicBezTo>
                  <a:cubicBezTo>
                    <a:pt x="2054" y="260"/>
                    <a:pt x="2054" y="260"/>
                    <a:pt x="2054" y="260"/>
                  </a:cubicBezTo>
                  <a:close/>
                  <a:moveTo>
                    <a:pt x="2054" y="260"/>
                  </a:moveTo>
                  <a:cubicBezTo>
                    <a:pt x="2054" y="260"/>
                    <a:pt x="2054" y="260"/>
                    <a:pt x="2054" y="26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" name="Freeform 27"/>
            <p:cNvSpPr>
              <a:spLocks noEditPoints="1"/>
            </p:cNvSpPr>
            <p:nvPr>
              <p:custDataLst>
                <p:tags r:id="rId2"/>
              </p:custDataLst>
            </p:nvPr>
          </p:nvSpPr>
          <p:spPr bwMode="auto">
            <a:xfrm>
              <a:off x="3613151" y="2873375"/>
              <a:ext cx="7710488" cy="1122363"/>
            </a:xfrm>
            <a:custGeom>
              <a:avLst/>
              <a:gdLst>
                <a:gd name="T0" fmla="*/ 2054 w 2054"/>
                <a:gd name="T1" fmla="*/ 260 h 299"/>
                <a:gd name="T2" fmla="*/ 2015 w 2054"/>
                <a:gd name="T3" fmla="*/ 299 h 299"/>
                <a:gd name="T4" fmla="*/ 39 w 2054"/>
                <a:gd name="T5" fmla="*/ 299 h 299"/>
                <a:gd name="T6" fmla="*/ 0 w 2054"/>
                <a:gd name="T7" fmla="*/ 260 h 299"/>
                <a:gd name="T8" fmla="*/ 0 w 2054"/>
                <a:gd name="T9" fmla="*/ 39 h 299"/>
                <a:gd name="T10" fmla="*/ 39 w 2054"/>
                <a:gd name="T11" fmla="*/ 0 h 299"/>
                <a:gd name="T12" fmla="*/ 2015 w 2054"/>
                <a:gd name="T13" fmla="*/ 0 h 299"/>
                <a:gd name="T14" fmla="*/ 2054 w 2054"/>
                <a:gd name="T15" fmla="*/ 39 h 299"/>
                <a:gd name="T16" fmla="*/ 2054 w 2054"/>
                <a:gd name="T17" fmla="*/ 260 h 299"/>
                <a:gd name="T18" fmla="*/ 2054 w 2054"/>
                <a:gd name="T19" fmla="*/ 260 h 299"/>
                <a:gd name="T20" fmla="*/ 2054 w 2054"/>
                <a:gd name="T21" fmla="*/ 260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54" h="299">
                  <a:moveTo>
                    <a:pt x="2054" y="260"/>
                  </a:moveTo>
                  <a:cubicBezTo>
                    <a:pt x="2054" y="281"/>
                    <a:pt x="2036" y="299"/>
                    <a:pt x="2015" y="299"/>
                  </a:cubicBezTo>
                  <a:cubicBezTo>
                    <a:pt x="39" y="299"/>
                    <a:pt x="39" y="299"/>
                    <a:pt x="39" y="299"/>
                  </a:cubicBezTo>
                  <a:cubicBezTo>
                    <a:pt x="17" y="299"/>
                    <a:pt x="0" y="281"/>
                    <a:pt x="0" y="260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7"/>
                    <a:pt x="17" y="0"/>
                    <a:pt x="39" y="0"/>
                  </a:cubicBezTo>
                  <a:cubicBezTo>
                    <a:pt x="2015" y="0"/>
                    <a:pt x="2015" y="0"/>
                    <a:pt x="2015" y="0"/>
                  </a:cubicBezTo>
                  <a:cubicBezTo>
                    <a:pt x="2036" y="0"/>
                    <a:pt x="2054" y="17"/>
                    <a:pt x="2054" y="39"/>
                  </a:cubicBezTo>
                  <a:cubicBezTo>
                    <a:pt x="2054" y="260"/>
                    <a:pt x="2054" y="260"/>
                    <a:pt x="2054" y="260"/>
                  </a:cubicBezTo>
                  <a:close/>
                  <a:moveTo>
                    <a:pt x="2054" y="260"/>
                  </a:moveTo>
                  <a:cubicBezTo>
                    <a:pt x="2054" y="260"/>
                    <a:pt x="2054" y="260"/>
                    <a:pt x="2054" y="26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" name="Freeform 28"/>
            <p:cNvSpPr>
              <a:spLocks noEditPoints="1"/>
            </p:cNvSpPr>
            <p:nvPr>
              <p:custDataLst>
                <p:tags r:id="rId3"/>
              </p:custDataLst>
            </p:nvPr>
          </p:nvSpPr>
          <p:spPr bwMode="auto">
            <a:xfrm>
              <a:off x="3613151" y="6165850"/>
              <a:ext cx="7710488" cy="1123950"/>
            </a:xfrm>
            <a:custGeom>
              <a:avLst/>
              <a:gdLst>
                <a:gd name="T0" fmla="*/ 2054 w 2054"/>
                <a:gd name="T1" fmla="*/ 260 h 299"/>
                <a:gd name="T2" fmla="*/ 2015 w 2054"/>
                <a:gd name="T3" fmla="*/ 299 h 299"/>
                <a:gd name="T4" fmla="*/ 39 w 2054"/>
                <a:gd name="T5" fmla="*/ 299 h 299"/>
                <a:gd name="T6" fmla="*/ 0 w 2054"/>
                <a:gd name="T7" fmla="*/ 260 h 299"/>
                <a:gd name="T8" fmla="*/ 0 w 2054"/>
                <a:gd name="T9" fmla="*/ 40 h 299"/>
                <a:gd name="T10" fmla="*/ 39 w 2054"/>
                <a:gd name="T11" fmla="*/ 0 h 299"/>
                <a:gd name="T12" fmla="*/ 2015 w 2054"/>
                <a:gd name="T13" fmla="*/ 0 h 299"/>
                <a:gd name="T14" fmla="*/ 2054 w 2054"/>
                <a:gd name="T15" fmla="*/ 40 h 299"/>
                <a:gd name="T16" fmla="*/ 2054 w 2054"/>
                <a:gd name="T17" fmla="*/ 260 h 299"/>
                <a:gd name="T18" fmla="*/ 2054 w 2054"/>
                <a:gd name="T19" fmla="*/ 260 h 299"/>
                <a:gd name="T20" fmla="*/ 2054 w 2054"/>
                <a:gd name="T21" fmla="*/ 260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54" h="299">
                  <a:moveTo>
                    <a:pt x="2054" y="260"/>
                  </a:moveTo>
                  <a:cubicBezTo>
                    <a:pt x="2054" y="282"/>
                    <a:pt x="2036" y="299"/>
                    <a:pt x="2015" y="299"/>
                  </a:cubicBezTo>
                  <a:cubicBezTo>
                    <a:pt x="39" y="299"/>
                    <a:pt x="39" y="299"/>
                    <a:pt x="39" y="299"/>
                  </a:cubicBezTo>
                  <a:cubicBezTo>
                    <a:pt x="17" y="299"/>
                    <a:pt x="0" y="282"/>
                    <a:pt x="0" y="260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7" y="0"/>
                    <a:pt x="39" y="0"/>
                  </a:cubicBezTo>
                  <a:cubicBezTo>
                    <a:pt x="2015" y="0"/>
                    <a:pt x="2015" y="0"/>
                    <a:pt x="2015" y="0"/>
                  </a:cubicBezTo>
                  <a:cubicBezTo>
                    <a:pt x="2036" y="0"/>
                    <a:pt x="2054" y="18"/>
                    <a:pt x="2054" y="40"/>
                  </a:cubicBezTo>
                  <a:cubicBezTo>
                    <a:pt x="2054" y="260"/>
                    <a:pt x="2054" y="260"/>
                    <a:pt x="2054" y="260"/>
                  </a:cubicBezTo>
                  <a:close/>
                  <a:moveTo>
                    <a:pt x="2054" y="260"/>
                  </a:moveTo>
                  <a:cubicBezTo>
                    <a:pt x="2054" y="260"/>
                    <a:pt x="2054" y="260"/>
                    <a:pt x="2054" y="26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6" name="Freeform 29"/>
            <p:cNvSpPr>
              <a:spLocks noEditPoints="1"/>
            </p:cNvSpPr>
            <p:nvPr>
              <p:custDataLst>
                <p:tags r:id="rId4"/>
              </p:custDataLst>
            </p:nvPr>
          </p:nvSpPr>
          <p:spPr bwMode="auto">
            <a:xfrm>
              <a:off x="865188" y="2881313"/>
              <a:ext cx="1108075" cy="1106488"/>
            </a:xfrm>
            <a:custGeom>
              <a:avLst/>
              <a:gdLst>
                <a:gd name="T0" fmla="*/ 295 w 295"/>
                <a:gd name="T1" fmla="*/ 255 h 295"/>
                <a:gd name="T2" fmla="*/ 255 w 295"/>
                <a:gd name="T3" fmla="*/ 295 h 295"/>
                <a:gd name="T4" fmla="*/ 39 w 295"/>
                <a:gd name="T5" fmla="*/ 295 h 295"/>
                <a:gd name="T6" fmla="*/ 0 w 295"/>
                <a:gd name="T7" fmla="*/ 255 h 295"/>
                <a:gd name="T8" fmla="*/ 0 w 295"/>
                <a:gd name="T9" fmla="*/ 39 h 295"/>
                <a:gd name="T10" fmla="*/ 39 w 295"/>
                <a:gd name="T11" fmla="*/ 0 h 295"/>
                <a:gd name="T12" fmla="*/ 255 w 295"/>
                <a:gd name="T13" fmla="*/ 0 h 295"/>
                <a:gd name="T14" fmla="*/ 295 w 295"/>
                <a:gd name="T15" fmla="*/ 39 h 295"/>
                <a:gd name="T16" fmla="*/ 295 w 295"/>
                <a:gd name="T17" fmla="*/ 255 h 295"/>
                <a:gd name="T18" fmla="*/ 295 w 295"/>
                <a:gd name="T19" fmla="*/ 255 h 295"/>
                <a:gd name="T20" fmla="*/ 295 w 295"/>
                <a:gd name="T21" fmla="*/ 25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5" h="295">
                  <a:moveTo>
                    <a:pt x="295" y="255"/>
                  </a:moveTo>
                  <a:cubicBezTo>
                    <a:pt x="295" y="277"/>
                    <a:pt x="277" y="295"/>
                    <a:pt x="255" y="295"/>
                  </a:cubicBezTo>
                  <a:cubicBezTo>
                    <a:pt x="39" y="295"/>
                    <a:pt x="39" y="295"/>
                    <a:pt x="39" y="295"/>
                  </a:cubicBezTo>
                  <a:cubicBezTo>
                    <a:pt x="18" y="295"/>
                    <a:pt x="0" y="277"/>
                    <a:pt x="0" y="255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8"/>
                    <a:pt x="18" y="0"/>
                    <a:pt x="39" y="0"/>
                  </a:cubicBezTo>
                  <a:cubicBezTo>
                    <a:pt x="255" y="0"/>
                    <a:pt x="255" y="0"/>
                    <a:pt x="255" y="0"/>
                  </a:cubicBezTo>
                  <a:cubicBezTo>
                    <a:pt x="277" y="0"/>
                    <a:pt x="295" y="18"/>
                    <a:pt x="295" y="39"/>
                  </a:cubicBezTo>
                  <a:cubicBezTo>
                    <a:pt x="295" y="255"/>
                    <a:pt x="295" y="255"/>
                    <a:pt x="295" y="255"/>
                  </a:cubicBezTo>
                  <a:close/>
                  <a:moveTo>
                    <a:pt x="295" y="255"/>
                  </a:moveTo>
                  <a:cubicBezTo>
                    <a:pt x="295" y="255"/>
                    <a:pt x="295" y="255"/>
                    <a:pt x="295" y="25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7" name="Freeform 30"/>
            <p:cNvSpPr>
              <a:spLocks noEditPoints="1"/>
            </p:cNvSpPr>
            <p:nvPr>
              <p:custDataLst>
                <p:tags r:id="rId5"/>
              </p:custDataLst>
            </p:nvPr>
          </p:nvSpPr>
          <p:spPr bwMode="auto">
            <a:xfrm>
              <a:off x="865188" y="6176963"/>
              <a:ext cx="1108075" cy="1104900"/>
            </a:xfrm>
            <a:custGeom>
              <a:avLst/>
              <a:gdLst>
                <a:gd name="T0" fmla="*/ 295 w 295"/>
                <a:gd name="T1" fmla="*/ 255 h 294"/>
                <a:gd name="T2" fmla="*/ 255 w 295"/>
                <a:gd name="T3" fmla="*/ 294 h 294"/>
                <a:gd name="T4" fmla="*/ 39 w 295"/>
                <a:gd name="T5" fmla="*/ 294 h 294"/>
                <a:gd name="T6" fmla="*/ 0 w 295"/>
                <a:gd name="T7" fmla="*/ 255 h 294"/>
                <a:gd name="T8" fmla="*/ 0 w 295"/>
                <a:gd name="T9" fmla="*/ 39 h 294"/>
                <a:gd name="T10" fmla="*/ 39 w 295"/>
                <a:gd name="T11" fmla="*/ 0 h 294"/>
                <a:gd name="T12" fmla="*/ 255 w 295"/>
                <a:gd name="T13" fmla="*/ 0 h 294"/>
                <a:gd name="T14" fmla="*/ 295 w 295"/>
                <a:gd name="T15" fmla="*/ 39 h 294"/>
                <a:gd name="T16" fmla="*/ 295 w 295"/>
                <a:gd name="T17" fmla="*/ 255 h 294"/>
                <a:gd name="T18" fmla="*/ 295 w 295"/>
                <a:gd name="T19" fmla="*/ 255 h 294"/>
                <a:gd name="T20" fmla="*/ 295 w 295"/>
                <a:gd name="T21" fmla="*/ 255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5" h="294">
                  <a:moveTo>
                    <a:pt x="295" y="255"/>
                  </a:moveTo>
                  <a:cubicBezTo>
                    <a:pt x="295" y="277"/>
                    <a:pt x="277" y="294"/>
                    <a:pt x="255" y="294"/>
                  </a:cubicBezTo>
                  <a:cubicBezTo>
                    <a:pt x="39" y="294"/>
                    <a:pt x="39" y="294"/>
                    <a:pt x="39" y="294"/>
                  </a:cubicBezTo>
                  <a:cubicBezTo>
                    <a:pt x="18" y="294"/>
                    <a:pt x="0" y="277"/>
                    <a:pt x="0" y="255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7"/>
                    <a:pt x="18" y="0"/>
                    <a:pt x="39" y="0"/>
                  </a:cubicBezTo>
                  <a:cubicBezTo>
                    <a:pt x="255" y="0"/>
                    <a:pt x="255" y="0"/>
                    <a:pt x="255" y="0"/>
                  </a:cubicBezTo>
                  <a:cubicBezTo>
                    <a:pt x="277" y="0"/>
                    <a:pt x="295" y="17"/>
                    <a:pt x="295" y="39"/>
                  </a:cubicBezTo>
                  <a:cubicBezTo>
                    <a:pt x="295" y="255"/>
                    <a:pt x="295" y="255"/>
                    <a:pt x="295" y="255"/>
                  </a:cubicBezTo>
                  <a:close/>
                  <a:moveTo>
                    <a:pt x="295" y="255"/>
                  </a:moveTo>
                  <a:cubicBezTo>
                    <a:pt x="295" y="255"/>
                    <a:pt x="295" y="255"/>
                    <a:pt x="295" y="25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8" name="Freeform 31"/>
            <p:cNvSpPr>
              <a:spLocks noEditPoints="1"/>
            </p:cNvSpPr>
            <p:nvPr>
              <p:custDataLst>
                <p:tags r:id="rId6"/>
              </p:custDataLst>
            </p:nvPr>
          </p:nvSpPr>
          <p:spPr bwMode="auto">
            <a:xfrm>
              <a:off x="865188" y="-423863"/>
              <a:ext cx="1108075" cy="1108075"/>
            </a:xfrm>
            <a:custGeom>
              <a:avLst/>
              <a:gdLst>
                <a:gd name="T0" fmla="*/ 295 w 295"/>
                <a:gd name="T1" fmla="*/ 256 h 295"/>
                <a:gd name="T2" fmla="*/ 255 w 295"/>
                <a:gd name="T3" fmla="*/ 295 h 295"/>
                <a:gd name="T4" fmla="*/ 39 w 295"/>
                <a:gd name="T5" fmla="*/ 295 h 295"/>
                <a:gd name="T6" fmla="*/ 0 w 295"/>
                <a:gd name="T7" fmla="*/ 256 h 295"/>
                <a:gd name="T8" fmla="*/ 0 w 295"/>
                <a:gd name="T9" fmla="*/ 39 h 295"/>
                <a:gd name="T10" fmla="*/ 39 w 295"/>
                <a:gd name="T11" fmla="*/ 0 h 295"/>
                <a:gd name="T12" fmla="*/ 255 w 295"/>
                <a:gd name="T13" fmla="*/ 0 h 295"/>
                <a:gd name="T14" fmla="*/ 295 w 295"/>
                <a:gd name="T15" fmla="*/ 39 h 295"/>
                <a:gd name="T16" fmla="*/ 295 w 295"/>
                <a:gd name="T17" fmla="*/ 256 h 295"/>
                <a:gd name="T18" fmla="*/ 295 w 295"/>
                <a:gd name="T19" fmla="*/ 256 h 295"/>
                <a:gd name="T20" fmla="*/ 295 w 295"/>
                <a:gd name="T21" fmla="*/ 256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5" h="295">
                  <a:moveTo>
                    <a:pt x="295" y="256"/>
                  </a:moveTo>
                  <a:cubicBezTo>
                    <a:pt x="295" y="277"/>
                    <a:pt x="277" y="295"/>
                    <a:pt x="255" y="295"/>
                  </a:cubicBezTo>
                  <a:cubicBezTo>
                    <a:pt x="39" y="295"/>
                    <a:pt x="39" y="295"/>
                    <a:pt x="39" y="295"/>
                  </a:cubicBezTo>
                  <a:cubicBezTo>
                    <a:pt x="18" y="295"/>
                    <a:pt x="0" y="277"/>
                    <a:pt x="0" y="256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8"/>
                    <a:pt x="18" y="0"/>
                    <a:pt x="39" y="0"/>
                  </a:cubicBezTo>
                  <a:cubicBezTo>
                    <a:pt x="255" y="0"/>
                    <a:pt x="255" y="0"/>
                    <a:pt x="255" y="0"/>
                  </a:cubicBezTo>
                  <a:cubicBezTo>
                    <a:pt x="277" y="0"/>
                    <a:pt x="295" y="18"/>
                    <a:pt x="295" y="39"/>
                  </a:cubicBezTo>
                  <a:cubicBezTo>
                    <a:pt x="295" y="256"/>
                    <a:pt x="295" y="256"/>
                    <a:pt x="295" y="256"/>
                  </a:cubicBezTo>
                  <a:close/>
                  <a:moveTo>
                    <a:pt x="295" y="256"/>
                  </a:moveTo>
                  <a:cubicBezTo>
                    <a:pt x="295" y="256"/>
                    <a:pt x="295" y="256"/>
                    <a:pt x="295" y="25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2101215" y="114109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协同过滤</a:t>
            </a:r>
            <a:r>
              <a:rPr lang="en-US" altLang="zh-CN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</a:t>
            </a:r>
            <a:r>
              <a:rPr lang="zh-CN" altLang="en-US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相似度计算</a:t>
            </a:r>
            <a:endParaRPr lang="zh-CN" altLang="en-US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615440" y="1901825"/>
            <a:ext cx="8613140" cy="1337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zh-CN" altLang="en-US"/>
              <a:t>余弦相似度是一种衡量两个向量之间的相似度的方法。它用来计算两个向量在 n 维空间中的夹角余弦值，可以用来比较这两个向量的方向是否相同，即是否具有相似的指向，而与它们的大小无关（取值范围为：[0,1]，值越大说明越相关）。</a:t>
            </a:r>
            <a:endParaRPr lang="zh-CN" altLang="en-US"/>
          </a:p>
        </p:txBody>
      </p:sp>
      <p:pic>
        <p:nvPicPr>
          <p:cNvPr id="103" name="图片 102"/>
          <p:cNvPicPr/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1708150" y="3888105"/>
            <a:ext cx="3877945" cy="11334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5" name="文本框 14"/>
          <p:cNvSpPr txBox="1"/>
          <p:nvPr/>
        </p:nvSpPr>
        <p:spPr>
          <a:xfrm>
            <a:off x="1615440" y="338010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计算公式</a:t>
            </a:r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1615440" y="5161280"/>
            <a:ext cx="4064000" cy="1337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zh-CN" altLang="en-US"/>
              <a:t>注：其中，A · B 表示 A 和 B 的向量内积，||A|| 和 ||B|| 分别表示 A 和 B 的向量长度（模长）[8]。</a:t>
            </a:r>
            <a:endParaRPr lang="zh-CN" altLang="en-US"/>
          </a:p>
        </p:txBody>
      </p:sp>
      <p:pic>
        <p:nvPicPr>
          <p:cNvPr id="21" name="图片 20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6310630" y="3931920"/>
            <a:ext cx="5624195" cy="1564640"/>
          </a:xfrm>
          <a:prstGeom prst="rect">
            <a:avLst/>
          </a:prstGeom>
        </p:spPr>
      </p:pic>
      <p:sp>
        <p:nvSpPr>
          <p:cNvPr id="22" name="文本框 21"/>
          <p:cNvSpPr txBox="1"/>
          <p:nvPr/>
        </p:nvSpPr>
        <p:spPr>
          <a:xfrm>
            <a:off x="6195060" y="338010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代码实现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 dir="u"/>
      </p:transition>
    </mc:Choice>
    <mc:Fallback>
      <p:transition spd="slow">
        <p:push dir="u"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5289550" y="0"/>
            <a:ext cx="1612901" cy="382408"/>
            <a:chOff x="5289550" y="0"/>
            <a:chExt cx="1612901" cy="382408"/>
          </a:xfrm>
        </p:grpSpPr>
        <p:sp>
          <p:nvSpPr>
            <p:cNvPr id="14" name="矩形 13"/>
            <p:cNvSpPr/>
            <p:nvPr/>
          </p:nvSpPr>
          <p:spPr>
            <a:xfrm>
              <a:off x="5289550" y="0"/>
              <a:ext cx="1612901" cy="382408"/>
            </a:xfrm>
            <a:prstGeom prst="rect">
              <a:avLst/>
            </a:prstGeom>
            <a:solidFill>
              <a:srgbClr val="AB4A70"/>
            </a:solidFill>
            <a:ln>
              <a:solidFill>
                <a:srgbClr val="AB4A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 dirty="0">
                <a:solidFill>
                  <a:schemeClr val="bg1"/>
                </a:solidFill>
              </a:endParaRPr>
            </a:p>
          </p:txBody>
        </p:sp>
        <p:grpSp>
          <p:nvGrpSpPr>
            <p:cNvPr id="17" name="组合 16"/>
            <p:cNvGrpSpPr/>
            <p:nvPr/>
          </p:nvGrpSpPr>
          <p:grpSpPr>
            <a:xfrm>
              <a:off x="5289550" y="13076"/>
              <a:ext cx="1612901" cy="369332"/>
              <a:chOff x="4991099" y="55400"/>
              <a:chExt cx="1612901" cy="369332"/>
            </a:xfrm>
          </p:grpSpPr>
          <p:sp>
            <p:nvSpPr>
              <p:cNvPr id="12" name="矩形 11"/>
              <p:cNvSpPr/>
              <p:nvPr/>
            </p:nvSpPr>
            <p:spPr>
              <a:xfrm>
                <a:off x="5521023" y="70789"/>
                <a:ext cx="1082977" cy="338554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r>
                  <a:rPr lang="zh-CN" altLang="en-US" sz="1600" dirty="0">
                    <a:solidFill>
                      <a:schemeClr val="bg1"/>
                    </a:solidFill>
                    <a:latin typeface="+mj-ea"/>
                    <a:ea typeface="+mj-ea"/>
                    <a:cs typeface="微软雅黑" panose="020B0503020204020204" pitchFamily="34" charset="-122"/>
                  </a:rPr>
                  <a:t>制作过程</a:t>
                </a:r>
                <a:endParaRPr lang="zh-CN" altLang="en-US" sz="1600" dirty="0">
                  <a:solidFill>
                    <a:schemeClr val="bg1"/>
                  </a:solidFill>
                  <a:latin typeface="+mj-ea"/>
                  <a:ea typeface="+mj-ea"/>
                  <a:cs typeface="微软雅黑" panose="020B0503020204020204" pitchFamily="34" charset="-122"/>
                </a:endParaRPr>
              </a:p>
            </p:txBody>
          </p:sp>
          <p:sp>
            <p:nvSpPr>
              <p:cNvPr id="10" name="矩形 9"/>
              <p:cNvSpPr/>
              <p:nvPr/>
            </p:nvSpPr>
            <p:spPr>
              <a:xfrm>
                <a:off x="4991099" y="55400"/>
                <a:ext cx="471535" cy="369332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algn="ctr"/>
                <a:r>
                  <a:rPr lang="en-US" altLang="zh-CN" dirty="0" smtClean="0">
                    <a:solidFill>
                      <a:schemeClr val="bg1"/>
                    </a:solidFill>
                    <a:latin typeface="+mj-ea"/>
                    <a:ea typeface="+mj-ea"/>
                    <a:cs typeface="微软雅黑" panose="020B0503020204020204" pitchFamily="34" charset="-122"/>
                  </a:rPr>
                  <a:t>03</a:t>
                </a:r>
                <a:endParaRPr lang="en-US" altLang="zh-CN" dirty="0">
                  <a:solidFill>
                    <a:schemeClr val="bg1"/>
                  </a:solidFill>
                  <a:latin typeface="+mj-ea"/>
                  <a:ea typeface="+mj-ea"/>
                  <a:cs typeface="微软雅黑" panose="020B0503020204020204" pitchFamily="34" charset="-122"/>
                </a:endParaRPr>
              </a:p>
            </p:txBody>
          </p:sp>
          <p:cxnSp>
            <p:nvCxnSpPr>
              <p:cNvPr id="11" name="直接连接符 10"/>
              <p:cNvCxnSpPr/>
              <p:nvPr/>
            </p:nvCxnSpPr>
            <p:spPr>
              <a:xfrm>
                <a:off x="5482026" y="96066"/>
                <a:ext cx="0" cy="288000"/>
              </a:xfrm>
              <a:prstGeom prst="line">
                <a:avLst/>
              </a:prstGeom>
              <a:ln w="12700" cap="rnd">
                <a:solidFill>
                  <a:schemeClr val="bg1">
                    <a:alpha val="49000"/>
                  </a:schemeClr>
                </a:solidFill>
                <a:round/>
                <a:tail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0" name="组合 49"/>
          <p:cNvGrpSpPr/>
          <p:nvPr/>
        </p:nvGrpSpPr>
        <p:grpSpPr>
          <a:xfrm>
            <a:off x="890387" y="810242"/>
            <a:ext cx="1046691" cy="772784"/>
            <a:chOff x="865188" y="-431800"/>
            <a:chExt cx="10458451" cy="7721600"/>
          </a:xfrm>
          <a:solidFill>
            <a:schemeClr val="tx2">
              <a:lumMod val="50000"/>
            </a:schemeClr>
          </a:solidFill>
        </p:grpSpPr>
        <p:sp>
          <p:nvSpPr>
            <p:cNvPr id="51" name="Freeform 26"/>
            <p:cNvSpPr>
              <a:spLocks noEditPoints="1"/>
            </p:cNvSpPr>
            <p:nvPr>
              <p:custDataLst>
                <p:tags r:id="rId1"/>
              </p:custDataLst>
            </p:nvPr>
          </p:nvSpPr>
          <p:spPr bwMode="auto">
            <a:xfrm>
              <a:off x="3613151" y="-431800"/>
              <a:ext cx="7710488" cy="1123950"/>
            </a:xfrm>
            <a:custGeom>
              <a:avLst/>
              <a:gdLst>
                <a:gd name="T0" fmla="*/ 2054 w 2054"/>
                <a:gd name="T1" fmla="*/ 260 h 299"/>
                <a:gd name="T2" fmla="*/ 2015 w 2054"/>
                <a:gd name="T3" fmla="*/ 299 h 299"/>
                <a:gd name="T4" fmla="*/ 39 w 2054"/>
                <a:gd name="T5" fmla="*/ 299 h 299"/>
                <a:gd name="T6" fmla="*/ 0 w 2054"/>
                <a:gd name="T7" fmla="*/ 260 h 299"/>
                <a:gd name="T8" fmla="*/ 0 w 2054"/>
                <a:gd name="T9" fmla="*/ 39 h 299"/>
                <a:gd name="T10" fmla="*/ 39 w 2054"/>
                <a:gd name="T11" fmla="*/ 0 h 299"/>
                <a:gd name="T12" fmla="*/ 2015 w 2054"/>
                <a:gd name="T13" fmla="*/ 0 h 299"/>
                <a:gd name="T14" fmla="*/ 2054 w 2054"/>
                <a:gd name="T15" fmla="*/ 39 h 299"/>
                <a:gd name="T16" fmla="*/ 2054 w 2054"/>
                <a:gd name="T17" fmla="*/ 260 h 299"/>
                <a:gd name="T18" fmla="*/ 2054 w 2054"/>
                <a:gd name="T19" fmla="*/ 260 h 299"/>
                <a:gd name="T20" fmla="*/ 2054 w 2054"/>
                <a:gd name="T21" fmla="*/ 260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54" h="299">
                  <a:moveTo>
                    <a:pt x="2054" y="260"/>
                  </a:moveTo>
                  <a:cubicBezTo>
                    <a:pt x="2054" y="281"/>
                    <a:pt x="2036" y="299"/>
                    <a:pt x="2015" y="299"/>
                  </a:cubicBezTo>
                  <a:cubicBezTo>
                    <a:pt x="39" y="299"/>
                    <a:pt x="39" y="299"/>
                    <a:pt x="39" y="299"/>
                  </a:cubicBezTo>
                  <a:cubicBezTo>
                    <a:pt x="17" y="299"/>
                    <a:pt x="0" y="281"/>
                    <a:pt x="0" y="260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8"/>
                    <a:pt x="17" y="0"/>
                    <a:pt x="39" y="0"/>
                  </a:cubicBezTo>
                  <a:cubicBezTo>
                    <a:pt x="2015" y="0"/>
                    <a:pt x="2015" y="0"/>
                    <a:pt x="2015" y="0"/>
                  </a:cubicBezTo>
                  <a:cubicBezTo>
                    <a:pt x="2036" y="0"/>
                    <a:pt x="2054" y="18"/>
                    <a:pt x="2054" y="39"/>
                  </a:cubicBezTo>
                  <a:cubicBezTo>
                    <a:pt x="2054" y="260"/>
                    <a:pt x="2054" y="260"/>
                    <a:pt x="2054" y="260"/>
                  </a:cubicBezTo>
                  <a:close/>
                  <a:moveTo>
                    <a:pt x="2054" y="260"/>
                  </a:moveTo>
                  <a:cubicBezTo>
                    <a:pt x="2054" y="260"/>
                    <a:pt x="2054" y="260"/>
                    <a:pt x="2054" y="26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" name="Freeform 27"/>
            <p:cNvSpPr>
              <a:spLocks noEditPoints="1"/>
            </p:cNvSpPr>
            <p:nvPr>
              <p:custDataLst>
                <p:tags r:id="rId2"/>
              </p:custDataLst>
            </p:nvPr>
          </p:nvSpPr>
          <p:spPr bwMode="auto">
            <a:xfrm>
              <a:off x="3613151" y="2873375"/>
              <a:ext cx="7710488" cy="1122363"/>
            </a:xfrm>
            <a:custGeom>
              <a:avLst/>
              <a:gdLst>
                <a:gd name="T0" fmla="*/ 2054 w 2054"/>
                <a:gd name="T1" fmla="*/ 260 h 299"/>
                <a:gd name="T2" fmla="*/ 2015 w 2054"/>
                <a:gd name="T3" fmla="*/ 299 h 299"/>
                <a:gd name="T4" fmla="*/ 39 w 2054"/>
                <a:gd name="T5" fmla="*/ 299 h 299"/>
                <a:gd name="T6" fmla="*/ 0 w 2054"/>
                <a:gd name="T7" fmla="*/ 260 h 299"/>
                <a:gd name="T8" fmla="*/ 0 w 2054"/>
                <a:gd name="T9" fmla="*/ 39 h 299"/>
                <a:gd name="T10" fmla="*/ 39 w 2054"/>
                <a:gd name="T11" fmla="*/ 0 h 299"/>
                <a:gd name="T12" fmla="*/ 2015 w 2054"/>
                <a:gd name="T13" fmla="*/ 0 h 299"/>
                <a:gd name="T14" fmla="*/ 2054 w 2054"/>
                <a:gd name="T15" fmla="*/ 39 h 299"/>
                <a:gd name="T16" fmla="*/ 2054 w 2054"/>
                <a:gd name="T17" fmla="*/ 260 h 299"/>
                <a:gd name="T18" fmla="*/ 2054 w 2054"/>
                <a:gd name="T19" fmla="*/ 260 h 299"/>
                <a:gd name="T20" fmla="*/ 2054 w 2054"/>
                <a:gd name="T21" fmla="*/ 260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54" h="299">
                  <a:moveTo>
                    <a:pt x="2054" y="260"/>
                  </a:moveTo>
                  <a:cubicBezTo>
                    <a:pt x="2054" y="281"/>
                    <a:pt x="2036" y="299"/>
                    <a:pt x="2015" y="299"/>
                  </a:cubicBezTo>
                  <a:cubicBezTo>
                    <a:pt x="39" y="299"/>
                    <a:pt x="39" y="299"/>
                    <a:pt x="39" y="299"/>
                  </a:cubicBezTo>
                  <a:cubicBezTo>
                    <a:pt x="17" y="299"/>
                    <a:pt x="0" y="281"/>
                    <a:pt x="0" y="260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7"/>
                    <a:pt x="17" y="0"/>
                    <a:pt x="39" y="0"/>
                  </a:cubicBezTo>
                  <a:cubicBezTo>
                    <a:pt x="2015" y="0"/>
                    <a:pt x="2015" y="0"/>
                    <a:pt x="2015" y="0"/>
                  </a:cubicBezTo>
                  <a:cubicBezTo>
                    <a:pt x="2036" y="0"/>
                    <a:pt x="2054" y="17"/>
                    <a:pt x="2054" y="39"/>
                  </a:cubicBezTo>
                  <a:cubicBezTo>
                    <a:pt x="2054" y="260"/>
                    <a:pt x="2054" y="260"/>
                    <a:pt x="2054" y="260"/>
                  </a:cubicBezTo>
                  <a:close/>
                  <a:moveTo>
                    <a:pt x="2054" y="260"/>
                  </a:moveTo>
                  <a:cubicBezTo>
                    <a:pt x="2054" y="260"/>
                    <a:pt x="2054" y="260"/>
                    <a:pt x="2054" y="26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" name="Freeform 28"/>
            <p:cNvSpPr>
              <a:spLocks noEditPoints="1"/>
            </p:cNvSpPr>
            <p:nvPr>
              <p:custDataLst>
                <p:tags r:id="rId3"/>
              </p:custDataLst>
            </p:nvPr>
          </p:nvSpPr>
          <p:spPr bwMode="auto">
            <a:xfrm>
              <a:off x="3613151" y="6165850"/>
              <a:ext cx="7710488" cy="1123950"/>
            </a:xfrm>
            <a:custGeom>
              <a:avLst/>
              <a:gdLst>
                <a:gd name="T0" fmla="*/ 2054 w 2054"/>
                <a:gd name="T1" fmla="*/ 260 h 299"/>
                <a:gd name="T2" fmla="*/ 2015 w 2054"/>
                <a:gd name="T3" fmla="*/ 299 h 299"/>
                <a:gd name="T4" fmla="*/ 39 w 2054"/>
                <a:gd name="T5" fmla="*/ 299 h 299"/>
                <a:gd name="T6" fmla="*/ 0 w 2054"/>
                <a:gd name="T7" fmla="*/ 260 h 299"/>
                <a:gd name="T8" fmla="*/ 0 w 2054"/>
                <a:gd name="T9" fmla="*/ 40 h 299"/>
                <a:gd name="T10" fmla="*/ 39 w 2054"/>
                <a:gd name="T11" fmla="*/ 0 h 299"/>
                <a:gd name="T12" fmla="*/ 2015 w 2054"/>
                <a:gd name="T13" fmla="*/ 0 h 299"/>
                <a:gd name="T14" fmla="*/ 2054 w 2054"/>
                <a:gd name="T15" fmla="*/ 40 h 299"/>
                <a:gd name="T16" fmla="*/ 2054 w 2054"/>
                <a:gd name="T17" fmla="*/ 260 h 299"/>
                <a:gd name="T18" fmla="*/ 2054 w 2054"/>
                <a:gd name="T19" fmla="*/ 260 h 299"/>
                <a:gd name="T20" fmla="*/ 2054 w 2054"/>
                <a:gd name="T21" fmla="*/ 260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54" h="299">
                  <a:moveTo>
                    <a:pt x="2054" y="260"/>
                  </a:moveTo>
                  <a:cubicBezTo>
                    <a:pt x="2054" y="282"/>
                    <a:pt x="2036" y="299"/>
                    <a:pt x="2015" y="299"/>
                  </a:cubicBezTo>
                  <a:cubicBezTo>
                    <a:pt x="39" y="299"/>
                    <a:pt x="39" y="299"/>
                    <a:pt x="39" y="299"/>
                  </a:cubicBezTo>
                  <a:cubicBezTo>
                    <a:pt x="17" y="299"/>
                    <a:pt x="0" y="282"/>
                    <a:pt x="0" y="260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7" y="0"/>
                    <a:pt x="39" y="0"/>
                  </a:cubicBezTo>
                  <a:cubicBezTo>
                    <a:pt x="2015" y="0"/>
                    <a:pt x="2015" y="0"/>
                    <a:pt x="2015" y="0"/>
                  </a:cubicBezTo>
                  <a:cubicBezTo>
                    <a:pt x="2036" y="0"/>
                    <a:pt x="2054" y="18"/>
                    <a:pt x="2054" y="40"/>
                  </a:cubicBezTo>
                  <a:cubicBezTo>
                    <a:pt x="2054" y="260"/>
                    <a:pt x="2054" y="260"/>
                    <a:pt x="2054" y="260"/>
                  </a:cubicBezTo>
                  <a:close/>
                  <a:moveTo>
                    <a:pt x="2054" y="260"/>
                  </a:moveTo>
                  <a:cubicBezTo>
                    <a:pt x="2054" y="260"/>
                    <a:pt x="2054" y="260"/>
                    <a:pt x="2054" y="26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6" name="Freeform 29"/>
            <p:cNvSpPr>
              <a:spLocks noEditPoints="1"/>
            </p:cNvSpPr>
            <p:nvPr>
              <p:custDataLst>
                <p:tags r:id="rId4"/>
              </p:custDataLst>
            </p:nvPr>
          </p:nvSpPr>
          <p:spPr bwMode="auto">
            <a:xfrm>
              <a:off x="865188" y="2881313"/>
              <a:ext cx="1108075" cy="1106488"/>
            </a:xfrm>
            <a:custGeom>
              <a:avLst/>
              <a:gdLst>
                <a:gd name="T0" fmla="*/ 295 w 295"/>
                <a:gd name="T1" fmla="*/ 255 h 295"/>
                <a:gd name="T2" fmla="*/ 255 w 295"/>
                <a:gd name="T3" fmla="*/ 295 h 295"/>
                <a:gd name="T4" fmla="*/ 39 w 295"/>
                <a:gd name="T5" fmla="*/ 295 h 295"/>
                <a:gd name="T6" fmla="*/ 0 w 295"/>
                <a:gd name="T7" fmla="*/ 255 h 295"/>
                <a:gd name="T8" fmla="*/ 0 w 295"/>
                <a:gd name="T9" fmla="*/ 39 h 295"/>
                <a:gd name="T10" fmla="*/ 39 w 295"/>
                <a:gd name="T11" fmla="*/ 0 h 295"/>
                <a:gd name="T12" fmla="*/ 255 w 295"/>
                <a:gd name="T13" fmla="*/ 0 h 295"/>
                <a:gd name="T14" fmla="*/ 295 w 295"/>
                <a:gd name="T15" fmla="*/ 39 h 295"/>
                <a:gd name="T16" fmla="*/ 295 w 295"/>
                <a:gd name="T17" fmla="*/ 255 h 295"/>
                <a:gd name="T18" fmla="*/ 295 w 295"/>
                <a:gd name="T19" fmla="*/ 255 h 295"/>
                <a:gd name="T20" fmla="*/ 295 w 295"/>
                <a:gd name="T21" fmla="*/ 25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5" h="295">
                  <a:moveTo>
                    <a:pt x="295" y="255"/>
                  </a:moveTo>
                  <a:cubicBezTo>
                    <a:pt x="295" y="277"/>
                    <a:pt x="277" y="295"/>
                    <a:pt x="255" y="295"/>
                  </a:cubicBezTo>
                  <a:cubicBezTo>
                    <a:pt x="39" y="295"/>
                    <a:pt x="39" y="295"/>
                    <a:pt x="39" y="295"/>
                  </a:cubicBezTo>
                  <a:cubicBezTo>
                    <a:pt x="18" y="295"/>
                    <a:pt x="0" y="277"/>
                    <a:pt x="0" y="255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8"/>
                    <a:pt x="18" y="0"/>
                    <a:pt x="39" y="0"/>
                  </a:cubicBezTo>
                  <a:cubicBezTo>
                    <a:pt x="255" y="0"/>
                    <a:pt x="255" y="0"/>
                    <a:pt x="255" y="0"/>
                  </a:cubicBezTo>
                  <a:cubicBezTo>
                    <a:pt x="277" y="0"/>
                    <a:pt x="295" y="18"/>
                    <a:pt x="295" y="39"/>
                  </a:cubicBezTo>
                  <a:cubicBezTo>
                    <a:pt x="295" y="255"/>
                    <a:pt x="295" y="255"/>
                    <a:pt x="295" y="255"/>
                  </a:cubicBezTo>
                  <a:close/>
                  <a:moveTo>
                    <a:pt x="295" y="255"/>
                  </a:moveTo>
                  <a:cubicBezTo>
                    <a:pt x="295" y="255"/>
                    <a:pt x="295" y="255"/>
                    <a:pt x="295" y="25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7" name="Freeform 30"/>
            <p:cNvSpPr>
              <a:spLocks noEditPoints="1"/>
            </p:cNvSpPr>
            <p:nvPr>
              <p:custDataLst>
                <p:tags r:id="rId5"/>
              </p:custDataLst>
            </p:nvPr>
          </p:nvSpPr>
          <p:spPr bwMode="auto">
            <a:xfrm>
              <a:off x="865188" y="6176963"/>
              <a:ext cx="1108075" cy="1104900"/>
            </a:xfrm>
            <a:custGeom>
              <a:avLst/>
              <a:gdLst>
                <a:gd name="T0" fmla="*/ 295 w 295"/>
                <a:gd name="T1" fmla="*/ 255 h 294"/>
                <a:gd name="T2" fmla="*/ 255 w 295"/>
                <a:gd name="T3" fmla="*/ 294 h 294"/>
                <a:gd name="T4" fmla="*/ 39 w 295"/>
                <a:gd name="T5" fmla="*/ 294 h 294"/>
                <a:gd name="T6" fmla="*/ 0 w 295"/>
                <a:gd name="T7" fmla="*/ 255 h 294"/>
                <a:gd name="T8" fmla="*/ 0 w 295"/>
                <a:gd name="T9" fmla="*/ 39 h 294"/>
                <a:gd name="T10" fmla="*/ 39 w 295"/>
                <a:gd name="T11" fmla="*/ 0 h 294"/>
                <a:gd name="T12" fmla="*/ 255 w 295"/>
                <a:gd name="T13" fmla="*/ 0 h 294"/>
                <a:gd name="T14" fmla="*/ 295 w 295"/>
                <a:gd name="T15" fmla="*/ 39 h 294"/>
                <a:gd name="T16" fmla="*/ 295 w 295"/>
                <a:gd name="T17" fmla="*/ 255 h 294"/>
                <a:gd name="T18" fmla="*/ 295 w 295"/>
                <a:gd name="T19" fmla="*/ 255 h 294"/>
                <a:gd name="T20" fmla="*/ 295 w 295"/>
                <a:gd name="T21" fmla="*/ 255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5" h="294">
                  <a:moveTo>
                    <a:pt x="295" y="255"/>
                  </a:moveTo>
                  <a:cubicBezTo>
                    <a:pt x="295" y="277"/>
                    <a:pt x="277" y="294"/>
                    <a:pt x="255" y="294"/>
                  </a:cubicBezTo>
                  <a:cubicBezTo>
                    <a:pt x="39" y="294"/>
                    <a:pt x="39" y="294"/>
                    <a:pt x="39" y="294"/>
                  </a:cubicBezTo>
                  <a:cubicBezTo>
                    <a:pt x="18" y="294"/>
                    <a:pt x="0" y="277"/>
                    <a:pt x="0" y="255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7"/>
                    <a:pt x="18" y="0"/>
                    <a:pt x="39" y="0"/>
                  </a:cubicBezTo>
                  <a:cubicBezTo>
                    <a:pt x="255" y="0"/>
                    <a:pt x="255" y="0"/>
                    <a:pt x="255" y="0"/>
                  </a:cubicBezTo>
                  <a:cubicBezTo>
                    <a:pt x="277" y="0"/>
                    <a:pt x="295" y="17"/>
                    <a:pt x="295" y="39"/>
                  </a:cubicBezTo>
                  <a:cubicBezTo>
                    <a:pt x="295" y="255"/>
                    <a:pt x="295" y="255"/>
                    <a:pt x="295" y="255"/>
                  </a:cubicBezTo>
                  <a:close/>
                  <a:moveTo>
                    <a:pt x="295" y="255"/>
                  </a:moveTo>
                  <a:cubicBezTo>
                    <a:pt x="295" y="255"/>
                    <a:pt x="295" y="255"/>
                    <a:pt x="295" y="25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8" name="Freeform 31"/>
            <p:cNvSpPr>
              <a:spLocks noEditPoints="1"/>
            </p:cNvSpPr>
            <p:nvPr>
              <p:custDataLst>
                <p:tags r:id="rId6"/>
              </p:custDataLst>
            </p:nvPr>
          </p:nvSpPr>
          <p:spPr bwMode="auto">
            <a:xfrm>
              <a:off x="865188" y="-423863"/>
              <a:ext cx="1108075" cy="1108075"/>
            </a:xfrm>
            <a:custGeom>
              <a:avLst/>
              <a:gdLst>
                <a:gd name="T0" fmla="*/ 295 w 295"/>
                <a:gd name="T1" fmla="*/ 256 h 295"/>
                <a:gd name="T2" fmla="*/ 255 w 295"/>
                <a:gd name="T3" fmla="*/ 295 h 295"/>
                <a:gd name="T4" fmla="*/ 39 w 295"/>
                <a:gd name="T5" fmla="*/ 295 h 295"/>
                <a:gd name="T6" fmla="*/ 0 w 295"/>
                <a:gd name="T7" fmla="*/ 256 h 295"/>
                <a:gd name="T8" fmla="*/ 0 w 295"/>
                <a:gd name="T9" fmla="*/ 39 h 295"/>
                <a:gd name="T10" fmla="*/ 39 w 295"/>
                <a:gd name="T11" fmla="*/ 0 h 295"/>
                <a:gd name="T12" fmla="*/ 255 w 295"/>
                <a:gd name="T13" fmla="*/ 0 h 295"/>
                <a:gd name="T14" fmla="*/ 295 w 295"/>
                <a:gd name="T15" fmla="*/ 39 h 295"/>
                <a:gd name="T16" fmla="*/ 295 w 295"/>
                <a:gd name="T17" fmla="*/ 256 h 295"/>
                <a:gd name="T18" fmla="*/ 295 w 295"/>
                <a:gd name="T19" fmla="*/ 256 h 295"/>
                <a:gd name="T20" fmla="*/ 295 w 295"/>
                <a:gd name="T21" fmla="*/ 256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5" h="295">
                  <a:moveTo>
                    <a:pt x="295" y="256"/>
                  </a:moveTo>
                  <a:cubicBezTo>
                    <a:pt x="295" y="277"/>
                    <a:pt x="277" y="295"/>
                    <a:pt x="255" y="295"/>
                  </a:cubicBezTo>
                  <a:cubicBezTo>
                    <a:pt x="39" y="295"/>
                    <a:pt x="39" y="295"/>
                    <a:pt x="39" y="295"/>
                  </a:cubicBezTo>
                  <a:cubicBezTo>
                    <a:pt x="18" y="295"/>
                    <a:pt x="0" y="277"/>
                    <a:pt x="0" y="256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8"/>
                    <a:pt x="18" y="0"/>
                    <a:pt x="39" y="0"/>
                  </a:cubicBezTo>
                  <a:cubicBezTo>
                    <a:pt x="255" y="0"/>
                    <a:pt x="255" y="0"/>
                    <a:pt x="255" y="0"/>
                  </a:cubicBezTo>
                  <a:cubicBezTo>
                    <a:pt x="277" y="0"/>
                    <a:pt x="295" y="18"/>
                    <a:pt x="295" y="39"/>
                  </a:cubicBezTo>
                  <a:cubicBezTo>
                    <a:pt x="295" y="256"/>
                    <a:pt x="295" y="256"/>
                    <a:pt x="295" y="256"/>
                  </a:cubicBezTo>
                  <a:close/>
                  <a:moveTo>
                    <a:pt x="295" y="256"/>
                  </a:moveTo>
                  <a:cubicBezTo>
                    <a:pt x="295" y="256"/>
                    <a:pt x="295" y="256"/>
                    <a:pt x="295" y="25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2101215" y="114109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协同过滤</a:t>
            </a:r>
            <a:r>
              <a:rPr lang="en-US" altLang="zh-CN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</a:t>
            </a:r>
            <a:r>
              <a:rPr lang="zh-CN" altLang="en-US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相似度计算</a:t>
            </a:r>
            <a:endParaRPr lang="zh-CN" altLang="en-US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615440" y="1901825"/>
            <a:ext cx="8613140" cy="1337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zh-CN" altLang="en-US"/>
              <a:t>皮尔孙相关系数（Pearson correlation coefficient）是衡量两个变量之间线性关系强度的一种方法，常用于数据分析和数据挖掘中（取值范围为：[-1,1]，值越大说明越相关）。</a:t>
            </a:r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1696085" y="325374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计算公式</a:t>
            </a:r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7554595" y="338010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代码实现</a:t>
            </a:r>
            <a:endParaRPr lang="zh-CN" altLang="en-US"/>
          </a:p>
        </p:txBody>
      </p:sp>
      <p:sp>
        <p:nvSpPr>
          <p:cNvPr id="16" name="文本框 15"/>
          <p:cNvSpPr txBox="1"/>
          <p:nvPr>
            <p:custDataLst>
              <p:tags r:id="rId7"/>
            </p:custDataLst>
          </p:nvPr>
        </p:nvSpPr>
        <p:spPr>
          <a:xfrm>
            <a:off x="1696085" y="3442970"/>
            <a:ext cx="4469130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200000"/>
              </a:lnSpc>
            </a:pPr>
            <a:r>
              <a:rPr lang="zh-CN" altLang="en-US"/>
              <a:t>假设我们有两个变X和Y，它们的样本数据分别为</a:t>
            </a:r>
            <a:r>
              <a:rPr lang="en-US" altLang="zh-CN"/>
              <a:t>x_1</a:t>
            </a:r>
            <a:r>
              <a:rPr lang="zh-CN" altLang="en-US"/>
              <a:t>,</a:t>
            </a:r>
            <a:r>
              <a:rPr lang="en-US" altLang="zh-CN"/>
              <a:t>x_2</a:t>
            </a:r>
            <a:r>
              <a:rPr lang="zh-CN" altLang="en-US"/>
              <a:t>, ...,</a:t>
            </a:r>
            <a:r>
              <a:rPr lang="en-US" altLang="zh-CN"/>
              <a:t>x_n</a:t>
            </a:r>
            <a:r>
              <a:rPr lang="zh-CN" altLang="en-US"/>
              <a:t> 和,</a:t>
            </a:r>
            <a:r>
              <a:rPr lang="en-US" altLang="zh-CN"/>
              <a:t>y_1</a:t>
            </a:r>
            <a:r>
              <a:rPr lang="zh-CN" altLang="en-US"/>
              <a:t>,</a:t>
            </a:r>
            <a:r>
              <a:rPr lang="en-US" altLang="zh-CN"/>
              <a:t>y_2</a:t>
            </a:r>
            <a:r>
              <a:rPr lang="zh-CN" altLang="en-US"/>
              <a:t> ...</a:t>
            </a:r>
            <a:r>
              <a:rPr lang="en-US" altLang="zh-CN"/>
              <a:t>y_n</a:t>
            </a:r>
            <a:r>
              <a:rPr lang="zh-CN" altLang="en-US"/>
              <a:t>，</a:t>
            </a:r>
            <a:endParaRPr lang="zh-CN" altLang="en-US"/>
          </a:p>
          <a:p>
            <a:pPr>
              <a:lnSpc>
                <a:spcPct val="200000"/>
              </a:lnSpc>
            </a:pPr>
            <a:r>
              <a:rPr lang="zh-CN" altLang="en-US"/>
              <a:t>则它们的样本均值分别为：</a:t>
            </a:r>
            <a:r>
              <a:rPr lang="en-US" altLang="zh-CN"/>
              <a:t>                     </a:t>
            </a:r>
            <a:r>
              <a:rPr lang="zh-CN" altLang="en-US"/>
              <a:t>它们的样本标准差分别为：</a:t>
            </a:r>
            <a:endParaRPr lang="zh-CN" altLang="en-US"/>
          </a:p>
          <a:p>
            <a:pPr>
              <a:lnSpc>
                <a:spcPct val="200000"/>
              </a:lnSpc>
            </a:pPr>
            <a:r>
              <a:rPr lang="zh-CN" altLang="en-US"/>
              <a:t>它们的样本协方差为：</a:t>
            </a:r>
            <a:endParaRPr lang="zh-CN" altLang="en-US"/>
          </a:p>
          <a:p>
            <a:pPr>
              <a:lnSpc>
                <a:spcPct val="200000"/>
              </a:lnSpc>
            </a:pPr>
            <a:r>
              <a:rPr lang="zh-CN" altLang="en-US"/>
              <a:t>则两个变量的皮尔逊相关系数为：</a:t>
            </a:r>
            <a:endParaRPr lang="zh-CN" altLang="en-US"/>
          </a:p>
        </p:txBody>
      </p:sp>
      <p:pic>
        <p:nvPicPr>
          <p:cNvPr id="104" name="图片 103"/>
          <p:cNvPicPr/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4530725" y="4614545"/>
            <a:ext cx="1249680" cy="47244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5" name="图片 104"/>
          <p:cNvPicPr/>
          <p:nvPr>
            <p:custDataLst>
              <p:tags r:id="rId10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4462780" y="5210810"/>
            <a:ext cx="2918460" cy="47244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6" name="图片 105"/>
          <p:cNvPicPr/>
          <p:nvPr>
            <p:custDataLst>
              <p:tags r:id="rId12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4041140" y="5807075"/>
            <a:ext cx="1638300" cy="47244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7" name="图片 106"/>
          <p:cNvPicPr/>
          <p:nvPr>
            <p:custDataLst>
              <p:tags r:id="rId14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5153660" y="6403340"/>
            <a:ext cx="525780" cy="31242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8" name="图片 17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17"/>
          <a:stretch>
            <a:fillRect/>
          </a:stretch>
        </p:blipFill>
        <p:spPr>
          <a:xfrm>
            <a:off x="7665720" y="3968750"/>
            <a:ext cx="3652520" cy="6457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 dir="u"/>
      </p:transition>
    </mc:Choice>
    <mc:Fallback>
      <p:transition spd="slow">
        <p:push dir="u"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5289550" y="0"/>
            <a:ext cx="1612901" cy="382408"/>
            <a:chOff x="5289550" y="0"/>
            <a:chExt cx="1612901" cy="382408"/>
          </a:xfrm>
        </p:grpSpPr>
        <p:sp>
          <p:nvSpPr>
            <p:cNvPr id="14" name="矩形 13"/>
            <p:cNvSpPr/>
            <p:nvPr/>
          </p:nvSpPr>
          <p:spPr>
            <a:xfrm>
              <a:off x="5289550" y="0"/>
              <a:ext cx="1612901" cy="382408"/>
            </a:xfrm>
            <a:prstGeom prst="rect">
              <a:avLst/>
            </a:prstGeom>
            <a:solidFill>
              <a:srgbClr val="AB4A70"/>
            </a:solidFill>
            <a:ln>
              <a:solidFill>
                <a:srgbClr val="AB4A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 dirty="0">
                <a:solidFill>
                  <a:schemeClr val="bg1"/>
                </a:solidFill>
              </a:endParaRPr>
            </a:p>
          </p:txBody>
        </p:sp>
        <p:grpSp>
          <p:nvGrpSpPr>
            <p:cNvPr id="17" name="组合 16"/>
            <p:cNvGrpSpPr/>
            <p:nvPr/>
          </p:nvGrpSpPr>
          <p:grpSpPr>
            <a:xfrm>
              <a:off x="5289550" y="13076"/>
              <a:ext cx="1612901" cy="369332"/>
              <a:chOff x="4991099" y="55400"/>
              <a:chExt cx="1612901" cy="369332"/>
            </a:xfrm>
          </p:grpSpPr>
          <p:sp>
            <p:nvSpPr>
              <p:cNvPr id="12" name="矩形 11"/>
              <p:cNvSpPr/>
              <p:nvPr/>
            </p:nvSpPr>
            <p:spPr>
              <a:xfrm>
                <a:off x="5521023" y="70789"/>
                <a:ext cx="1082977" cy="338554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r>
                  <a:rPr lang="zh-CN" altLang="en-US" sz="1600" dirty="0">
                    <a:solidFill>
                      <a:schemeClr val="bg1"/>
                    </a:solidFill>
                    <a:latin typeface="+mj-ea"/>
                    <a:ea typeface="+mj-ea"/>
                    <a:cs typeface="微软雅黑" panose="020B0503020204020204" pitchFamily="34" charset="-122"/>
                  </a:rPr>
                  <a:t>制作过程</a:t>
                </a:r>
                <a:endParaRPr lang="zh-CN" altLang="en-US" sz="1600" dirty="0">
                  <a:solidFill>
                    <a:schemeClr val="bg1"/>
                  </a:solidFill>
                  <a:latin typeface="+mj-ea"/>
                  <a:ea typeface="+mj-ea"/>
                  <a:cs typeface="微软雅黑" panose="020B0503020204020204" pitchFamily="34" charset="-122"/>
                </a:endParaRPr>
              </a:p>
            </p:txBody>
          </p:sp>
          <p:sp>
            <p:nvSpPr>
              <p:cNvPr id="10" name="矩形 9"/>
              <p:cNvSpPr/>
              <p:nvPr/>
            </p:nvSpPr>
            <p:spPr>
              <a:xfrm>
                <a:off x="4991099" y="55400"/>
                <a:ext cx="471535" cy="369332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algn="ctr"/>
                <a:r>
                  <a:rPr lang="en-US" altLang="zh-CN" dirty="0" smtClean="0">
                    <a:solidFill>
                      <a:schemeClr val="bg1"/>
                    </a:solidFill>
                    <a:latin typeface="+mj-ea"/>
                    <a:ea typeface="+mj-ea"/>
                    <a:cs typeface="微软雅黑" panose="020B0503020204020204" pitchFamily="34" charset="-122"/>
                  </a:rPr>
                  <a:t>03</a:t>
                </a:r>
                <a:endParaRPr lang="en-US" altLang="zh-CN" dirty="0">
                  <a:solidFill>
                    <a:schemeClr val="bg1"/>
                  </a:solidFill>
                  <a:latin typeface="+mj-ea"/>
                  <a:ea typeface="+mj-ea"/>
                  <a:cs typeface="微软雅黑" panose="020B0503020204020204" pitchFamily="34" charset="-122"/>
                </a:endParaRPr>
              </a:p>
            </p:txBody>
          </p:sp>
          <p:cxnSp>
            <p:nvCxnSpPr>
              <p:cNvPr id="11" name="直接连接符 10"/>
              <p:cNvCxnSpPr/>
              <p:nvPr/>
            </p:nvCxnSpPr>
            <p:spPr>
              <a:xfrm>
                <a:off x="5482026" y="96066"/>
                <a:ext cx="0" cy="288000"/>
              </a:xfrm>
              <a:prstGeom prst="line">
                <a:avLst/>
              </a:prstGeom>
              <a:ln w="12700" cap="rnd">
                <a:solidFill>
                  <a:schemeClr val="bg1">
                    <a:alpha val="49000"/>
                  </a:schemeClr>
                </a:solidFill>
                <a:round/>
                <a:tail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0" name="组合 49"/>
          <p:cNvGrpSpPr/>
          <p:nvPr/>
        </p:nvGrpSpPr>
        <p:grpSpPr>
          <a:xfrm>
            <a:off x="890387" y="810242"/>
            <a:ext cx="1046691" cy="772784"/>
            <a:chOff x="865188" y="-431800"/>
            <a:chExt cx="10458451" cy="7721600"/>
          </a:xfrm>
          <a:solidFill>
            <a:schemeClr val="tx2">
              <a:lumMod val="50000"/>
            </a:schemeClr>
          </a:solidFill>
        </p:grpSpPr>
        <p:sp>
          <p:nvSpPr>
            <p:cNvPr id="51" name="Freeform 26"/>
            <p:cNvSpPr>
              <a:spLocks noEditPoints="1"/>
            </p:cNvSpPr>
            <p:nvPr>
              <p:custDataLst>
                <p:tags r:id="rId1"/>
              </p:custDataLst>
            </p:nvPr>
          </p:nvSpPr>
          <p:spPr bwMode="auto">
            <a:xfrm>
              <a:off x="3613151" y="-431800"/>
              <a:ext cx="7710488" cy="1123950"/>
            </a:xfrm>
            <a:custGeom>
              <a:avLst/>
              <a:gdLst>
                <a:gd name="T0" fmla="*/ 2054 w 2054"/>
                <a:gd name="T1" fmla="*/ 260 h 299"/>
                <a:gd name="T2" fmla="*/ 2015 w 2054"/>
                <a:gd name="T3" fmla="*/ 299 h 299"/>
                <a:gd name="T4" fmla="*/ 39 w 2054"/>
                <a:gd name="T5" fmla="*/ 299 h 299"/>
                <a:gd name="T6" fmla="*/ 0 w 2054"/>
                <a:gd name="T7" fmla="*/ 260 h 299"/>
                <a:gd name="T8" fmla="*/ 0 w 2054"/>
                <a:gd name="T9" fmla="*/ 39 h 299"/>
                <a:gd name="T10" fmla="*/ 39 w 2054"/>
                <a:gd name="T11" fmla="*/ 0 h 299"/>
                <a:gd name="T12" fmla="*/ 2015 w 2054"/>
                <a:gd name="T13" fmla="*/ 0 h 299"/>
                <a:gd name="T14" fmla="*/ 2054 w 2054"/>
                <a:gd name="T15" fmla="*/ 39 h 299"/>
                <a:gd name="T16" fmla="*/ 2054 w 2054"/>
                <a:gd name="T17" fmla="*/ 260 h 299"/>
                <a:gd name="T18" fmla="*/ 2054 w 2054"/>
                <a:gd name="T19" fmla="*/ 260 h 299"/>
                <a:gd name="T20" fmla="*/ 2054 w 2054"/>
                <a:gd name="T21" fmla="*/ 260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54" h="299">
                  <a:moveTo>
                    <a:pt x="2054" y="260"/>
                  </a:moveTo>
                  <a:cubicBezTo>
                    <a:pt x="2054" y="281"/>
                    <a:pt x="2036" y="299"/>
                    <a:pt x="2015" y="299"/>
                  </a:cubicBezTo>
                  <a:cubicBezTo>
                    <a:pt x="39" y="299"/>
                    <a:pt x="39" y="299"/>
                    <a:pt x="39" y="299"/>
                  </a:cubicBezTo>
                  <a:cubicBezTo>
                    <a:pt x="17" y="299"/>
                    <a:pt x="0" y="281"/>
                    <a:pt x="0" y="260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8"/>
                    <a:pt x="17" y="0"/>
                    <a:pt x="39" y="0"/>
                  </a:cubicBezTo>
                  <a:cubicBezTo>
                    <a:pt x="2015" y="0"/>
                    <a:pt x="2015" y="0"/>
                    <a:pt x="2015" y="0"/>
                  </a:cubicBezTo>
                  <a:cubicBezTo>
                    <a:pt x="2036" y="0"/>
                    <a:pt x="2054" y="18"/>
                    <a:pt x="2054" y="39"/>
                  </a:cubicBezTo>
                  <a:cubicBezTo>
                    <a:pt x="2054" y="260"/>
                    <a:pt x="2054" y="260"/>
                    <a:pt x="2054" y="260"/>
                  </a:cubicBezTo>
                  <a:close/>
                  <a:moveTo>
                    <a:pt x="2054" y="260"/>
                  </a:moveTo>
                  <a:cubicBezTo>
                    <a:pt x="2054" y="260"/>
                    <a:pt x="2054" y="260"/>
                    <a:pt x="2054" y="26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" name="Freeform 27"/>
            <p:cNvSpPr>
              <a:spLocks noEditPoints="1"/>
            </p:cNvSpPr>
            <p:nvPr>
              <p:custDataLst>
                <p:tags r:id="rId2"/>
              </p:custDataLst>
            </p:nvPr>
          </p:nvSpPr>
          <p:spPr bwMode="auto">
            <a:xfrm>
              <a:off x="3613151" y="2873375"/>
              <a:ext cx="7710488" cy="1122363"/>
            </a:xfrm>
            <a:custGeom>
              <a:avLst/>
              <a:gdLst>
                <a:gd name="T0" fmla="*/ 2054 w 2054"/>
                <a:gd name="T1" fmla="*/ 260 h 299"/>
                <a:gd name="T2" fmla="*/ 2015 w 2054"/>
                <a:gd name="T3" fmla="*/ 299 h 299"/>
                <a:gd name="T4" fmla="*/ 39 w 2054"/>
                <a:gd name="T5" fmla="*/ 299 h 299"/>
                <a:gd name="T6" fmla="*/ 0 w 2054"/>
                <a:gd name="T7" fmla="*/ 260 h 299"/>
                <a:gd name="T8" fmla="*/ 0 w 2054"/>
                <a:gd name="T9" fmla="*/ 39 h 299"/>
                <a:gd name="T10" fmla="*/ 39 w 2054"/>
                <a:gd name="T11" fmla="*/ 0 h 299"/>
                <a:gd name="T12" fmla="*/ 2015 w 2054"/>
                <a:gd name="T13" fmla="*/ 0 h 299"/>
                <a:gd name="T14" fmla="*/ 2054 w 2054"/>
                <a:gd name="T15" fmla="*/ 39 h 299"/>
                <a:gd name="T16" fmla="*/ 2054 w 2054"/>
                <a:gd name="T17" fmla="*/ 260 h 299"/>
                <a:gd name="T18" fmla="*/ 2054 w 2054"/>
                <a:gd name="T19" fmla="*/ 260 h 299"/>
                <a:gd name="T20" fmla="*/ 2054 w 2054"/>
                <a:gd name="T21" fmla="*/ 260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54" h="299">
                  <a:moveTo>
                    <a:pt x="2054" y="260"/>
                  </a:moveTo>
                  <a:cubicBezTo>
                    <a:pt x="2054" y="281"/>
                    <a:pt x="2036" y="299"/>
                    <a:pt x="2015" y="299"/>
                  </a:cubicBezTo>
                  <a:cubicBezTo>
                    <a:pt x="39" y="299"/>
                    <a:pt x="39" y="299"/>
                    <a:pt x="39" y="299"/>
                  </a:cubicBezTo>
                  <a:cubicBezTo>
                    <a:pt x="17" y="299"/>
                    <a:pt x="0" y="281"/>
                    <a:pt x="0" y="260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7"/>
                    <a:pt x="17" y="0"/>
                    <a:pt x="39" y="0"/>
                  </a:cubicBezTo>
                  <a:cubicBezTo>
                    <a:pt x="2015" y="0"/>
                    <a:pt x="2015" y="0"/>
                    <a:pt x="2015" y="0"/>
                  </a:cubicBezTo>
                  <a:cubicBezTo>
                    <a:pt x="2036" y="0"/>
                    <a:pt x="2054" y="17"/>
                    <a:pt x="2054" y="39"/>
                  </a:cubicBezTo>
                  <a:cubicBezTo>
                    <a:pt x="2054" y="260"/>
                    <a:pt x="2054" y="260"/>
                    <a:pt x="2054" y="260"/>
                  </a:cubicBezTo>
                  <a:close/>
                  <a:moveTo>
                    <a:pt x="2054" y="260"/>
                  </a:moveTo>
                  <a:cubicBezTo>
                    <a:pt x="2054" y="260"/>
                    <a:pt x="2054" y="260"/>
                    <a:pt x="2054" y="26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" name="Freeform 28"/>
            <p:cNvSpPr>
              <a:spLocks noEditPoints="1"/>
            </p:cNvSpPr>
            <p:nvPr>
              <p:custDataLst>
                <p:tags r:id="rId3"/>
              </p:custDataLst>
            </p:nvPr>
          </p:nvSpPr>
          <p:spPr bwMode="auto">
            <a:xfrm>
              <a:off x="3613151" y="6165850"/>
              <a:ext cx="7710488" cy="1123950"/>
            </a:xfrm>
            <a:custGeom>
              <a:avLst/>
              <a:gdLst>
                <a:gd name="T0" fmla="*/ 2054 w 2054"/>
                <a:gd name="T1" fmla="*/ 260 h 299"/>
                <a:gd name="T2" fmla="*/ 2015 w 2054"/>
                <a:gd name="T3" fmla="*/ 299 h 299"/>
                <a:gd name="T4" fmla="*/ 39 w 2054"/>
                <a:gd name="T5" fmla="*/ 299 h 299"/>
                <a:gd name="T6" fmla="*/ 0 w 2054"/>
                <a:gd name="T7" fmla="*/ 260 h 299"/>
                <a:gd name="T8" fmla="*/ 0 w 2054"/>
                <a:gd name="T9" fmla="*/ 40 h 299"/>
                <a:gd name="T10" fmla="*/ 39 w 2054"/>
                <a:gd name="T11" fmla="*/ 0 h 299"/>
                <a:gd name="T12" fmla="*/ 2015 w 2054"/>
                <a:gd name="T13" fmla="*/ 0 h 299"/>
                <a:gd name="T14" fmla="*/ 2054 w 2054"/>
                <a:gd name="T15" fmla="*/ 40 h 299"/>
                <a:gd name="T16" fmla="*/ 2054 w 2054"/>
                <a:gd name="T17" fmla="*/ 260 h 299"/>
                <a:gd name="T18" fmla="*/ 2054 w 2054"/>
                <a:gd name="T19" fmla="*/ 260 h 299"/>
                <a:gd name="T20" fmla="*/ 2054 w 2054"/>
                <a:gd name="T21" fmla="*/ 260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54" h="299">
                  <a:moveTo>
                    <a:pt x="2054" y="260"/>
                  </a:moveTo>
                  <a:cubicBezTo>
                    <a:pt x="2054" y="282"/>
                    <a:pt x="2036" y="299"/>
                    <a:pt x="2015" y="299"/>
                  </a:cubicBezTo>
                  <a:cubicBezTo>
                    <a:pt x="39" y="299"/>
                    <a:pt x="39" y="299"/>
                    <a:pt x="39" y="299"/>
                  </a:cubicBezTo>
                  <a:cubicBezTo>
                    <a:pt x="17" y="299"/>
                    <a:pt x="0" y="282"/>
                    <a:pt x="0" y="260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7" y="0"/>
                    <a:pt x="39" y="0"/>
                  </a:cubicBezTo>
                  <a:cubicBezTo>
                    <a:pt x="2015" y="0"/>
                    <a:pt x="2015" y="0"/>
                    <a:pt x="2015" y="0"/>
                  </a:cubicBezTo>
                  <a:cubicBezTo>
                    <a:pt x="2036" y="0"/>
                    <a:pt x="2054" y="18"/>
                    <a:pt x="2054" y="40"/>
                  </a:cubicBezTo>
                  <a:cubicBezTo>
                    <a:pt x="2054" y="260"/>
                    <a:pt x="2054" y="260"/>
                    <a:pt x="2054" y="260"/>
                  </a:cubicBezTo>
                  <a:close/>
                  <a:moveTo>
                    <a:pt x="2054" y="260"/>
                  </a:moveTo>
                  <a:cubicBezTo>
                    <a:pt x="2054" y="260"/>
                    <a:pt x="2054" y="260"/>
                    <a:pt x="2054" y="26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6" name="Freeform 29"/>
            <p:cNvSpPr>
              <a:spLocks noEditPoints="1"/>
            </p:cNvSpPr>
            <p:nvPr>
              <p:custDataLst>
                <p:tags r:id="rId4"/>
              </p:custDataLst>
            </p:nvPr>
          </p:nvSpPr>
          <p:spPr bwMode="auto">
            <a:xfrm>
              <a:off x="865188" y="2881313"/>
              <a:ext cx="1108075" cy="1106488"/>
            </a:xfrm>
            <a:custGeom>
              <a:avLst/>
              <a:gdLst>
                <a:gd name="T0" fmla="*/ 295 w 295"/>
                <a:gd name="T1" fmla="*/ 255 h 295"/>
                <a:gd name="T2" fmla="*/ 255 w 295"/>
                <a:gd name="T3" fmla="*/ 295 h 295"/>
                <a:gd name="T4" fmla="*/ 39 w 295"/>
                <a:gd name="T5" fmla="*/ 295 h 295"/>
                <a:gd name="T6" fmla="*/ 0 w 295"/>
                <a:gd name="T7" fmla="*/ 255 h 295"/>
                <a:gd name="T8" fmla="*/ 0 w 295"/>
                <a:gd name="T9" fmla="*/ 39 h 295"/>
                <a:gd name="T10" fmla="*/ 39 w 295"/>
                <a:gd name="T11" fmla="*/ 0 h 295"/>
                <a:gd name="T12" fmla="*/ 255 w 295"/>
                <a:gd name="T13" fmla="*/ 0 h 295"/>
                <a:gd name="T14" fmla="*/ 295 w 295"/>
                <a:gd name="T15" fmla="*/ 39 h 295"/>
                <a:gd name="T16" fmla="*/ 295 w 295"/>
                <a:gd name="T17" fmla="*/ 255 h 295"/>
                <a:gd name="T18" fmla="*/ 295 w 295"/>
                <a:gd name="T19" fmla="*/ 255 h 295"/>
                <a:gd name="T20" fmla="*/ 295 w 295"/>
                <a:gd name="T21" fmla="*/ 25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5" h="295">
                  <a:moveTo>
                    <a:pt x="295" y="255"/>
                  </a:moveTo>
                  <a:cubicBezTo>
                    <a:pt x="295" y="277"/>
                    <a:pt x="277" y="295"/>
                    <a:pt x="255" y="295"/>
                  </a:cubicBezTo>
                  <a:cubicBezTo>
                    <a:pt x="39" y="295"/>
                    <a:pt x="39" y="295"/>
                    <a:pt x="39" y="295"/>
                  </a:cubicBezTo>
                  <a:cubicBezTo>
                    <a:pt x="18" y="295"/>
                    <a:pt x="0" y="277"/>
                    <a:pt x="0" y="255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8"/>
                    <a:pt x="18" y="0"/>
                    <a:pt x="39" y="0"/>
                  </a:cubicBezTo>
                  <a:cubicBezTo>
                    <a:pt x="255" y="0"/>
                    <a:pt x="255" y="0"/>
                    <a:pt x="255" y="0"/>
                  </a:cubicBezTo>
                  <a:cubicBezTo>
                    <a:pt x="277" y="0"/>
                    <a:pt x="295" y="18"/>
                    <a:pt x="295" y="39"/>
                  </a:cubicBezTo>
                  <a:cubicBezTo>
                    <a:pt x="295" y="255"/>
                    <a:pt x="295" y="255"/>
                    <a:pt x="295" y="255"/>
                  </a:cubicBezTo>
                  <a:close/>
                  <a:moveTo>
                    <a:pt x="295" y="255"/>
                  </a:moveTo>
                  <a:cubicBezTo>
                    <a:pt x="295" y="255"/>
                    <a:pt x="295" y="255"/>
                    <a:pt x="295" y="25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7" name="Freeform 30"/>
            <p:cNvSpPr>
              <a:spLocks noEditPoints="1"/>
            </p:cNvSpPr>
            <p:nvPr>
              <p:custDataLst>
                <p:tags r:id="rId5"/>
              </p:custDataLst>
            </p:nvPr>
          </p:nvSpPr>
          <p:spPr bwMode="auto">
            <a:xfrm>
              <a:off x="865188" y="6176963"/>
              <a:ext cx="1108075" cy="1104900"/>
            </a:xfrm>
            <a:custGeom>
              <a:avLst/>
              <a:gdLst>
                <a:gd name="T0" fmla="*/ 295 w 295"/>
                <a:gd name="T1" fmla="*/ 255 h 294"/>
                <a:gd name="T2" fmla="*/ 255 w 295"/>
                <a:gd name="T3" fmla="*/ 294 h 294"/>
                <a:gd name="T4" fmla="*/ 39 w 295"/>
                <a:gd name="T5" fmla="*/ 294 h 294"/>
                <a:gd name="T6" fmla="*/ 0 w 295"/>
                <a:gd name="T7" fmla="*/ 255 h 294"/>
                <a:gd name="T8" fmla="*/ 0 w 295"/>
                <a:gd name="T9" fmla="*/ 39 h 294"/>
                <a:gd name="T10" fmla="*/ 39 w 295"/>
                <a:gd name="T11" fmla="*/ 0 h 294"/>
                <a:gd name="T12" fmla="*/ 255 w 295"/>
                <a:gd name="T13" fmla="*/ 0 h 294"/>
                <a:gd name="T14" fmla="*/ 295 w 295"/>
                <a:gd name="T15" fmla="*/ 39 h 294"/>
                <a:gd name="T16" fmla="*/ 295 w 295"/>
                <a:gd name="T17" fmla="*/ 255 h 294"/>
                <a:gd name="T18" fmla="*/ 295 w 295"/>
                <a:gd name="T19" fmla="*/ 255 h 294"/>
                <a:gd name="T20" fmla="*/ 295 w 295"/>
                <a:gd name="T21" fmla="*/ 255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5" h="294">
                  <a:moveTo>
                    <a:pt x="295" y="255"/>
                  </a:moveTo>
                  <a:cubicBezTo>
                    <a:pt x="295" y="277"/>
                    <a:pt x="277" y="294"/>
                    <a:pt x="255" y="294"/>
                  </a:cubicBezTo>
                  <a:cubicBezTo>
                    <a:pt x="39" y="294"/>
                    <a:pt x="39" y="294"/>
                    <a:pt x="39" y="294"/>
                  </a:cubicBezTo>
                  <a:cubicBezTo>
                    <a:pt x="18" y="294"/>
                    <a:pt x="0" y="277"/>
                    <a:pt x="0" y="255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7"/>
                    <a:pt x="18" y="0"/>
                    <a:pt x="39" y="0"/>
                  </a:cubicBezTo>
                  <a:cubicBezTo>
                    <a:pt x="255" y="0"/>
                    <a:pt x="255" y="0"/>
                    <a:pt x="255" y="0"/>
                  </a:cubicBezTo>
                  <a:cubicBezTo>
                    <a:pt x="277" y="0"/>
                    <a:pt x="295" y="17"/>
                    <a:pt x="295" y="39"/>
                  </a:cubicBezTo>
                  <a:cubicBezTo>
                    <a:pt x="295" y="255"/>
                    <a:pt x="295" y="255"/>
                    <a:pt x="295" y="255"/>
                  </a:cubicBezTo>
                  <a:close/>
                  <a:moveTo>
                    <a:pt x="295" y="255"/>
                  </a:moveTo>
                  <a:cubicBezTo>
                    <a:pt x="295" y="255"/>
                    <a:pt x="295" y="255"/>
                    <a:pt x="295" y="25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8" name="Freeform 31"/>
            <p:cNvSpPr>
              <a:spLocks noEditPoints="1"/>
            </p:cNvSpPr>
            <p:nvPr>
              <p:custDataLst>
                <p:tags r:id="rId6"/>
              </p:custDataLst>
            </p:nvPr>
          </p:nvSpPr>
          <p:spPr bwMode="auto">
            <a:xfrm>
              <a:off x="865188" y="-423863"/>
              <a:ext cx="1108075" cy="1108075"/>
            </a:xfrm>
            <a:custGeom>
              <a:avLst/>
              <a:gdLst>
                <a:gd name="T0" fmla="*/ 295 w 295"/>
                <a:gd name="T1" fmla="*/ 256 h 295"/>
                <a:gd name="T2" fmla="*/ 255 w 295"/>
                <a:gd name="T3" fmla="*/ 295 h 295"/>
                <a:gd name="T4" fmla="*/ 39 w 295"/>
                <a:gd name="T5" fmla="*/ 295 h 295"/>
                <a:gd name="T6" fmla="*/ 0 w 295"/>
                <a:gd name="T7" fmla="*/ 256 h 295"/>
                <a:gd name="T8" fmla="*/ 0 w 295"/>
                <a:gd name="T9" fmla="*/ 39 h 295"/>
                <a:gd name="T10" fmla="*/ 39 w 295"/>
                <a:gd name="T11" fmla="*/ 0 h 295"/>
                <a:gd name="T12" fmla="*/ 255 w 295"/>
                <a:gd name="T13" fmla="*/ 0 h 295"/>
                <a:gd name="T14" fmla="*/ 295 w 295"/>
                <a:gd name="T15" fmla="*/ 39 h 295"/>
                <a:gd name="T16" fmla="*/ 295 w 295"/>
                <a:gd name="T17" fmla="*/ 256 h 295"/>
                <a:gd name="T18" fmla="*/ 295 w 295"/>
                <a:gd name="T19" fmla="*/ 256 h 295"/>
                <a:gd name="T20" fmla="*/ 295 w 295"/>
                <a:gd name="T21" fmla="*/ 256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5" h="295">
                  <a:moveTo>
                    <a:pt x="295" y="256"/>
                  </a:moveTo>
                  <a:cubicBezTo>
                    <a:pt x="295" y="277"/>
                    <a:pt x="277" y="295"/>
                    <a:pt x="255" y="295"/>
                  </a:cubicBezTo>
                  <a:cubicBezTo>
                    <a:pt x="39" y="295"/>
                    <a:pt x="39" y="295"/>
                    <a:pt x="39" y="295"/>
                  </a:cubicBezTo>
                  <a:cubicBezTo>
                    <a:pt x="18" y="295"/>
                    <a:pt x="0" y="277"/>
                    <a:pt x="0" y="256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8"/>
                    <a:pt x="18" y="0"/>
                    <a:pt x="39" y="0"/>
                  </a:cubicBezTo>
                  <a:cubicBezTo>
                    <a:pt x="255" y="0"/>
                    <a:pt x="255" y="0"/>
                    <a:pt x="255" y="0"/>
                  </a:cubicBezTo>
                  <a:cubicBezTo>
                    <a:pt x="277" y="0"/>
                    <a:pt x="295" y="18"/>
                    <a:pt x="295" y="39"/>
                  </a:cubicBezTo>
                  <a:cubicBezTo>
                    <a:pt x="295" y="256"/>
                    <a:pt x="295" y="256"/>
                    <a:pt x="295" y="256"/>
                  </a:cubicBezTo>
                  <a:close/>
                  <a:moveTo>
                    <a:pt x="295" y="256"/>
                  </a:moveTo>
                  <a:cubicBezTo>
                    <a:pt x="295" y="256"/>
                    <a:pt x="295" y="256"/>
                    <a:pt x="295" y="25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2101215" y="114109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协同过滤</a:t>
            </a:r>
            <a:r>
              <a:rPr lang="en-US" altLang="zh-CN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</a:t>
            </a:r>
            <a:r>
              <a:rPr lang="zh-CN" altLang="en-US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相似度计算</a:t>
            </a:r>
            <a:r>
              <a:rPr lang="en-US" altLang="zh-CN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</a:t>
            </a:r>
            <a:r>
              <a:rPr lang="zh-CN" altLang="en-US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示例</a:t>
            </a:r>
            <a:endParaRPr lang="zh-CN" altLang="en-US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813435" y="2132330"/>
            <a:ext cx="10989945" cy="3830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zh-CN" altLang="en-US"/>
              <a:t>假设有如下用户的行为矩阵，代表了他们</a:t>
            </a:r>
            <a:endParaRPr lang="zh-CN" altLang="en-US"/>
          </a:p>
          <a:p>
            <a:pPr>
              <a:lnSpc>
                <a:spcPct val="150000"/>
              </a:lnSpc>
            </a:pPr>
            <a:r>
              <a:rPr lang="zh-CN" altLang="en-US"/>
              <a:t>对8篇博客各自的打分（打分区间为：[1,1</a:t>
            </a:r>
            <a:endParaRPr lang="zh-CN" altLang="en-US"/>
          </a:p>
          <a:p>
            <a:pPr>
              <a:lnSpc>
                <a:spcPct val="150000"/>
              </a:lnSpc>
            </a:pPr>
            <a:r>
              <a:rPr lang="zh-CN" altLang="en-US"/>
              <a:t>0]）。其中Bob1对B1，B2和B3的打分和</a:t>
            </a:r>
            <a:endParaRPr lang="zh-CN" altLang="en-US"/>
          </a:p>
          <a:p>
            <a:pPr>
              <a:lnSpc>
                <a:spcPct val="150000"/>
              </a:lnSpc>
            </a:pPr>
            <a:r>
              <a:rPr lang="zh-CN" altLang="en-US"/>
              <a:t>Alice相似，其他的打分差异很大；Bob2</a:t>
            </a:r>
            <a:endParaRPr lang="zh-CN" altLang="en-US"/>
          </a:p>
          <a:p>
            <a:pPr>
              <a:lnSpc>
                <a:spcPct val="150000"/>
              </a:lnSpc>
            </a:pPr>
            <a:r>
              <a:rPr lang="zh-CN" altLang="en-US"/>
              <a:t>在Bob1的基础上，修改了对B4和B5的打</a:t>
            </a:r>
            <a:endParaRPr lang="zh-CN" altLang="en-US"/>
          </a:p>
          <a:p>
            <a:pPr>
              <a:lnSpc>
                <a:spcPct val="150000"/>
              </a:lnSpc>
            </a:pPr>
            <a:r>
              <a:rPr lang="zh-CN" altLang="en-US"/>
              <a:t>分和Alice一样；Bob3在Bob2的基础上，</a:t>
            </a:r>
            <a:endParaRPr lang="zh-CN" altLang="en-US"/>
          </a:p>
          <a:p>
            <a:pPr>
              <a:lnSpc>
                <a:spcPct val="150000"/>
              </a:lnSpc>
            </a:pPr>
            <a:r>
              <a:rPr lang="zh-CN" altLang="en-US"/>
              <a:t>进一步修改了对B6，B7和B8的打分和A</a:t>
            </a:r>
            <a:endParaRPr lang="zh-CN" altLang="en-US"/>
          </a:p>
          <a:p>
            <a:pPr>
              <a:lnSpc>
                <a:spcPct val="150000"/>
              </a:lnSpc>
            </a:pPr>
            <a:r>
              <a:rPr lang="zh-CN" altLang="en-US"/>
              <a:t>lice一样，因此原则上，Bob1到Bob3他</a:t>
            </a:r>
            <a:endParaRPr lang="zh-CN" altLang="en-US"/>
          </a:p>
          <a:p>
            <a:pPr>
              <a:lnSpc>
                <a:spcPct val="150000"/>
              </a:lnSpc>
            </a:pPr>
            <a:r>
              <a:rPr lang="zh-CN" altLang="en-US"/>
              <a:t>们与Alice的相似度会越来越高。</a:t>
            </a:r>
            <a:endParaRPr lang="zh-CN" altLang="en-US"/>
          </a:p>
        </p:txBody>
      </p:sp>
      <p:pic>
        <p:nvPicPr>
          <p:cNvPr id="20" name="图片 19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289550" y="2132330"/>
            <a:ext cx="6591300" cy="3962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 dir="u"/>
      </p:transition>
    </mc:Choice>
    <mc:Fallback>
      <p:transition spd="slow">
        <p:push dir="u"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5289550" y="0"/>
            <a:ext cx="1612901" cy="382408"/>
            <a:chOff x="5289550" y="0"/>
            <a:chExt cx="1612901" cy="382408"/>
          </a:xfrm>
        </p:grpSpPr>
        <p:sp>
          <p:nvSpPr>
            <p:cNvPr id="14" name="矩形 13"/>
            <p:cNvSpPr/>
            <p:nvPr/>
          </p:nvSpPr>
          <p:spPr>
            <a:xfrm>
              <a:off x="5289550" y="0"/>
              <a:ext cx="1612901" cy="382408"/>
            </a:xfrm>
            <a:prstGeom prst="rect">
              <a:avLst/>
            </a:prstGeom>
            <a:solidFill>
              <a:srgbClr val="AB4A70"/>
            </a:solidFill>
            <a:ln>
              <a:solidFill>
                <a:srgbClr val="AB4A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 dirty="0">
                <a:solidFill>
                  <a:schemeClr val="bg1"/>
                </a:solidFill>
              </a:endParaRPr>
            </a:p>
          </p:txBody>
        </p:sp>
        <p:grpSp>
          <p:nvGrpSpPr>
            <p:cNvPr id="17" name="组合 16"/>
            <p:cNvGrpSpPr/>
            <p:nvPr/>
          </p:nvGrpSpPr>
          <p:grpSpPr>
            <a:xfrm>
              <a:off x="5289550" y="13076"/>
              <a:ext cx="1612901" cy="369332"/>
              <a:chOff x="4991099" y="55400"/>
              <a:chExt cx="1612901" cy="369332"/>
            </a:xfrm>
          </p:grpSpPr>
          <p:sp>
            <p:nvSpPr>
              <p:cNvPr id="12" name="矩形 11"/>
              <p:cNvSpPr/>
              <p:nvPr/>
            </p:nvSpPr>
            <p:spPr>
              <a:xfrm>
                <a:off x="5521023" y="70789"/>
                <a:ext cx="1082977" cy="338554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r>
                  <a:rPr lang="zh-CN" altLang="en-US" sz="1600" dirty="0">
                    <a:solidFill>
                      <a:schemeClr val="bg1"/>
                    </a:solidFill>
                    <a:latin typeface="+mj-ea"/>
                    <a:ea typeface="+mj-ea"/>
                    <a:cs typeface="微软雅黑" panose="020B0503020204020204" pitchFamily="34" charset="-122"/>
                  </a:rPr>
                  <a:t>制作过程</a:t>
                </a:r>
                <a:endParaRPr lang="zh-CN" altLang="en-US" sz="1600" dirty="0">
                  <a:solidFill>
                    <a:schemeClr val="bg1"/>
                  </a:solidFill>
                  <a:latin typeface="+mj-ea"/>
                  <a:ea typeface="+mj-ea"/>
                  <a:cs typeface="微软雅黑" panose="020B0503020204020204" pitchFamily="34" charset="-122"/>
                </a:endParaRPr>
              </a:p>
            </p:txBody>
          </p:sp>
          <p:sp>
            <p:nvSpPr>
              <p:cNvPr id="10" name="矩形 9"/>
              <p:cNvSpPr/>
              <p:nvPr/>
            </p:nvSpPr>
            <p:spPr>
              <a:xfrm>
                <a:off x="4991099" y="55400"/>
                <a:ext cx="471535" cy="369332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algn="ctr"/>
                <a:r>
                  <a:rPr lang="en-US" altLang="zh-CN" dirty="0" smtClean="0">
                    <a:solidFill>
                      <a:schemeClr val="bg1"/>
                    </a:solidFill>
                    <a:latin typeface="+mj-ea"/>
                    <a:ea typeface="+mj-ea"/>
                    <a:cs typeface="微软雅黑" panose="020B0503020204020204" pitchFamily="34" charset="-122"/>
                  </a:rPr>
                  <a:t>03</a:t>
                </a:r>
                <a:endParaRPr lang="en-US" altLang="zh-CN" dirty="0">
                  <a:solidFill>
                    <a:schemeClr val="bg1"/>
                  </a:solidFill>
                  <a:latin typeface="+mj-ea"/>
                  <a:ea typeface="+mj-ea"/>
                  <a:cs typeface="微软雅黑" panose="020B0503020204020204" pitchFamily="34" charset="-122"/>
                </a:endParaRPr>
              </a:p>
            </p:txBody>
          </p:sp>
          <p:cxnSp>
            <p:nvCxnSpPr>
              <p:cNvPr id="11" name="直接连接符 10"/>
              <p:cNvCxnSpPr/>
              <p:nvPr/>
            </p:nvCxnSpPr>
            <p:spPr>
              <a:xfrm>
                <a:off x="5482026" y="96066"/>
                <a:ext cx="0" cy="288000"/>
              </a:xfrm>
              <a:prstGeom prst="line">
                <a:avLst/>
              </a:prstGeom>
              <a:ln w="12700" cap="rnd">
                <a:solidFill>
                  <a:schemeClr val="bg1">
                    <a:alpha val="49000"/>
                  </a:schemeClr>
                </a:solidFill>
                <a:round/>
                <a:tail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0" name="组合 49"/>
          <p:cNvGrpSpPr/>
          <p:nvPr/>
        </p:nvGrpSpPr>
        <p:grpSpPr>
          <a:xfrm>
            <a:off x="890387" y="810242"/>
            <a:ext cx="1046691" cy="772784"/>
            <a:chOff x="865188" y="-431800"/>
            <a:chExt cx="10458451" cy="7721600"/>
          </a:xfrm>
          <a:solidFill>
            <a:schemeClr val="tx2">
              <a:lumMod val="50000"/>
            </a:schemeClr>
          </a:solidFill>
        </p:grpSpPr>
        <p:sp>
          <p:nvSpPr>
            <p:cNvPr id="51" name="Freeform 26"/>
            <p:cNvSpPr>
              <a:spLocks noEditPoints="1"/>
            </p:cNvSpPr>
            <p:nvPr>
              <p:custDataLst>
                <p:tags r:id="rId1"/>
              </p:custDataLst>
            </p:nvPr>
          </p:nvSpPr>
          <p:spPr bwMode="auto">
            <a:xfrm>
              <a:off x="3613151" y="-431800"/>
              <a:ext cx="7710488" cy="1123950"/>
            </a:xfrm>
            <a:custGeom>
              <a:avLst/>
              <a:gdLst>
                <a:gd name="T0" fmla="*/ 2054 w 2054"/>
                <a:gd name="T1" fmla="*/ 260 h 299"/>
                <a:gd name="T2" fmla="*/ 2015 w 2054"/>
                <a:gd name="T3" fmla="*/ 299 h 299"/>
                <a:gd name="T4" fmla="*/ 39 w 2054"/>
                <a:gd name="T5" fmla="*/ 299 h 299"/>
                <a:gd name="T6" fmla="*/ 0 w 2054"/>
                <a:gd name="T7" fmla="*/ 260 h 299"/>
                <a:gd name="T8" fmla="*/ 0 w 2054"/>
                <a:gd name="T9" fmla="*/ 39 h 299"/>
                <a:gd name="T10" fmla="*/ 39 w 2054"/>
                <a:gd name="T11" fmla="*/ 0 h 299"/>
                <a:gd name="T12" fmla="*/ 2015 w 2054"/>
                <a:gd name="T13" fmla="*/ 0 h 299"/>
                <a:gd name="T14" fmla="*/ 2054 w 2054"/>
                <a:gd name="T15" fmla="*/ 39 h 299"/>
                <a:gd name="T16" fmla="*/ 2054 w 2054"/>
                <a:gd name="T17" fmla="*/ 260 h 299"/>
                <a:gd name="T18" fmla="*/ 2054 w 2054"/>
                <a:gd name="T19" fmla="*/ 260 h 299"/>
                <a:gd name="T20" fmla="*/ 2054 w 2054"/>
                <a:gd name="T21" fmla="*/ 260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54" h="299">
                  <a:moveTo>
                    <a:pt x="2054" y="260"/>
                  </a:moveTo>
                  <a:cubicBezTo>
                    <a:pt x="2054" y="281"/>
                    <a:pt x="2036" y="299"/>
                    <a:pt x="2015" y="299"/>
                  </a:cubicBezTo>
                  <a:cubicBezTo>
                    <a:pt x="39" y="299"/>
                    <a:pt x="39" y="299"/>
                    <a:pt x="39" y="299"/>
                  </a:cubicBezTo>
                  <a:cubicBezTo>
                    <a:pt x="17" y="299"/>
                    <a:pt x="0" y="281"/>
                    <a:pt x="0" y="260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8"/>
                    <a:pt x="17" y="0"/>
                    <a:pt x="39" y="0"/>
                  </a:cubicBezTo>
                  <a:cubicBezTo>
                    <a:pt x="2015" y="0"/>
                    <a:pt x="2015" y="0"/>
                    <a:pt x="2015" y="0"/>
                  </a:cubicBezTo>
                  <a:cubicBezTo>
                    <a:pt x="2036" y="0"/>
                    <a:pt x="2054" y="18"/>
                    <a:pt x="2054" y="39"/>
                  </a:cubicBezTo>
                  <a:cubicBezTo>
                    <a:pt x="2054" y="260"/>
                    <a:pt x="2054" y="260"/>
                    <a:pt x="2054" y="260"/>
                  </a:cubicBezTo>
                  <a:close/>
                  <a:moveTo>
                    <a:pt x="2054" y="260"/>
                  </a:moveTo>
                  <a:cubicBezTo>
                    <a:pt x="2054" y="260"/>
                    <a:pt x="2054" y="260"/>
                    <a:pt x="2054" y="26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" name="Freeform 27"/>
            <p:cNvSpPr>
              <a:spLocks noEditPoints="1"/>
            </p:cNvSpPr>
            <p:nvPr>
              <p:custDataLst>
                <p:tags r:id="rId2"/>
              </p:custDataLst>
            </p:nvPr>
          </p:nvSpPr>
          <p:spPr bwMode="auto">
            <a:xfrm>
              <a:off x="3613151" y="2873375"/>
              <a:ext cx="7710488" cy="1122363"/>
            </a:xfrm>
            <a:custGeom>
              <a:avLst/>
              <a:gdLst>
                <a:gd name="T0" fmla="*/ 2054 w 2054"/>
                <a:gd name="T1" fmla="*/ 260 h 299"/>
                <a:gd name="T2" fmla="*/ 2015 w 2054"/>
                <a:gd name="T3" fmla="*/ 299 h 299"/>
                <a:gd name="T4" fmla="*/ 39 w 2054"/>
                <a:gd name="T5" fmla="*/ 299 h 299"/>
                <a:gd name="T6" fmla="*/ 0 w 2054"/>
                <a:gd name="T7" fmla="*/ 260 h 299"/>
                <a:gd name="T8" fmla="*/ 0 w 2054"/>
                <a:gd name="T9" fmla="*/ 39 h 299"/>
                <a:gd name="T10" fmla="*/ 39 w 2054"/>
                <a:gd name="T11" fmla="*/ 0 h 299"/>
                <a:gd name="T12" fmla="*/ 2015 w 2054"/>
                <a:gd name="T13" fmla="*/ 0 h 299"/>
                <a:gd name="T14" fmla="*/ 2054 w 2054"/>
                <a:gd name="T15" fmla="*/ 39 h 299"/>
                <a:gd name="T16" fmla="*/ 2054 w 2054"/>
                <a:gd name="T17" fmla="*/ 260 h 299"/>
                <a:gd name="T18" fmla="*/ 2054 w 2054"/>
                <a:gd name="T19" fmla="*/ 260 h 299"/>
                <a:gd name="T20" fmla="*/ 2054 w 2054"/>
                <a:gd name="T21" fmla="*/ 260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54" h="299">
                  <a:moveTo>
                    <a:pt x="2054" y="260"/>
                  </a:moveTo>
                  <a:cubicBezTo>
                    <a:pt x="2054" y="281"/>
                    <a:pt x="2036" y="299"/>
                    <a:pt x="2015" y="299"/>
                  </a:cubicBezTo>
                  <a:cubicBezTo>
                    <a:pt x="39" y="299"/>
                    <a:pt x="39" y="299"/>
                    <a:pt x="39" y="299"/>
                  </a:cubicBezTo>
                  <a:cubicBezTo>
                    <a:pt x="17" y="299"/>
                    <a:pt x="0" y="281"/>
                    <a:pt x="0" y="260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7"/>
                    <a:pt x="17" y="0"/>
                    <a:pt x="39" y="0"/>
                  </a:cubicBezTo>
                  <a:cubicBezTo>
                    <a:pt x="2015" y="0"/>
                    <a:pt x="2015" y="0"/>
                    <a:pt x="2015" y="0"/>
                  </a:cubicBezTo>
                  <a:cubicBezTo>
                    <a:pt x="2036" y="0"/>
                    <a:pt x="2054" y="17"/>
                    <a:pt x="2054" y="39"/>
                  </a:cubicBezTo>
                  <a:cubicBezTo>
                    <a:pt x="2054" y="260"/>
                    <a:pt x="2054" y="260"/>
                    <a:pt x="2054" y="260"/>
                  </a:cubicBezTo>
                  <a:close/>
                  <a:moveTo>
                    <a:pt x="2054" y="260"/>
                  </a:moveTo>
                  <a:cubicBezTo>
                    <a:pt x="2054" y="260"/>
                    <a:pt x="2054" y="260"/>
                    <a:pt x="2054" y="26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" name="Freeform 28"/>
            <p:cNvSpPr>
              <a:spLocks noEditPoints="1"/>
            </p:cNvSpPr>
            <p:nvPr>
              <p:custDataLst>
                <p:tags r:id="rId3"/>
              </p:custDataLst>
            </p:nvPr>
          </p:nvSpPr>
          <p:spPr bwMode="auto">
            <a:xfrm>
              <a:off x="3613151" y="6165850"/>
              <a:ext cx="7710488" cy="1123950"/>
            </a:xfrm>
            <a:custGeom>
              <a:avLst/>
              <a:gdLst>
                <a:gd name="T0" fmla="*/ 2054 w 2054"/>
                <a:gd name="T1" fmla="*/ 260 h 299"/>
                <a:gd name="T2" fmla="*/ 2015 w 2054"/>
                <a:gd name="T3" fmla="*/ 299 h 299"/>
                <a:gd name="T4" fmla="*/ 39 w 2054"/>
                <a:gd name="T5" fmla="*/ 299 h 299"/>
                <a:gd name="T6" fmla="*/ 0 w 2054"/>
                <a:gd name="T7" fmla="*/ 260 h 299"/>
                <a:gd name="T8" fmla="*/ 0 w 2054"/>
                <a:gd name="T9" fmla="*/ 40 h 299"/>
                <a:gd name="T10" fmla="*/ 39 w 2054"/>
                <a:gd name="T11" fmla="*/ 0 h 299"/>
                <a:gd name="T12" fmla="*/ 2015 w 2054"/>
                <a:gd name="T13" fmla="*/ 0 h 299"/>
                <a:gd name="T14" fmla="*/ 2054 w 2054"/>
                <a:gd name="T15" fmla="*/ 40 h 299"/>
                <a:gd name="T16" fmla="*/ 2054 w 2054"/>
                <a:gd name="T17" fmla="*/ 260 h 299"/>
                <a:gd name="T18" fmla="*/ 2054 w 2054"/>
                <a:gd name="T19" fmla="*/ 260 h 299"/>
                <a:gd name="T20" fmla="*/ 2054 w 2054"/>
                <a:gd name="T21" fmla="*/ 260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54" h="299">
                  <a:moveTo>
                    <a:pt x="2054" y="260"/>
                  </a:moveTo>
                  <a:cubicBezTo>
                    <a:pt x="2054" y="282"/>
                    <a:pt x="2036" y="299"/>
                    <a:pt x="2015" y="299"/>
                  </a:cubicBezTo>
                  <a:cubicBezTo>
                    <a:pt x="39" y="299"/>
                    <a:pt x="39" y="299"/>
                    <a:pt x="39" y="299"/>
                  </a:cubicBezTo>
                  <a:cubicBezTo>
                    <a:pt x="17" y="299"/>
                    <a:pt x="0" y="282"/>
                    <a:pt x="0" y="260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7" y="0"/>
                    <a:pt x="39" y="0"/>
                  </a:cubicBezTo>
                  <a:cubicBezTo>
                    <a:pt x="2015" y="0"/>
                    <a:pt x="2015" y="0"/>
                    <a:pt x="2015" y="0"/>
                  </a:cubicBezTo>
                  <a:cubicBezTo>
                    <a:pt x="2036" y="0"/>
                    <a:pt x="2054" y="18"/>
                    <a:pt x="2054" y="40"/>
                  </a:cubicBezTo>
                  <a:cubicBezTo>
                    <a:pt x="2054" y="260"/>
                    <a:pt x="2054" y="260"/>
                    <a:pt x="2054" y="260"/>
                  </a:cubicBezTo>
                  <a:close/>
                  <a:moveTo>
                    <a:pt x="2054" y="260"/>
                  </a:moveTo>
                  <a:cubicBezTo>
                    <a:pt x="2054" y="260"/>
                    <a:pt x="2054" y="260"/>
                    <a:pt x="2054" y="26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6" name="Freeform 29"/>
            <p:cNvSpPr>
              <a:spLocks noEditPoints="1"/>
            </p:cNvSpPr>
            <p:nvPr>
              <p:custDataLst>
                <p:tags r:id="rId4"/>
              </p:custDataLst>
            </p:nvPr>
          </p:nvSpPr>
          <p:spPr bwMode="auto">
            <a:xfrm>
              <a:off x="865188" y="2881313"/>
              <a:ext cx="1108075" cy="1106488"/>
            </a:xfrm>
            <a:custGeom>
              <a:avLst/>
              <a:gdLst>
                <a:gd name="T0" fmla="*/ 295 w 295"/>
                <a:gd name="T1" fmla="*/ 255 h 295"/>
                <a:gd name="T2" fmla="*/ 255 w 295"/>
                <a:gd name="T3" fmla="*/ 295 h 295"/>
                <a:gd name="T4" fmla="*/ 39 w 295"/>
                <a:gd name="T5" fmla="*/ 295 h 295"/>
                <a:gd name="T6" fmla="*/ 0 w 295"/>
                <a:gd name="T7" fmla="*/ 255 h 295"/>
                <a:gd name="T8" fmla="*/ 0 w 295"/>
                <a:gd name="T9" fmla="*/ 39 h 295"/>
                <a:gd name="T10" fmla="*/ 39 w 295"/>
                <a:gd name="T11" fmla="*/ 0 h 295"/>
                <a:gd name="T12" fmla="*/ 255 w 295"/>
                <a:gd name="T13" fmla="*/ 0 h 295"/>
                <a:gd name="T14" fmla="*/ 295 w 295"/>
                <a:gd name="T15" fmla="*/ 39 h 295"/>
                <a:gd name="T16" fmla="*/ 295 w 295"/>
                <a:gd name="T17" fmla="*/ 255 h 295"/>
                <a:gd name="T18" fmla="*/ 295 w 295"/>
                <a:gd name="T19" fmla="*/ 255 h 295"/>
                <a:gd name="T20" fmla="*/ 295 w 295"/>
                <a:gd name="T21" fmla="*/ 25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5" h="295">
                  <a:moveTo>
                    <a:pt x="295" y="255"/>
                  </a:moveTo>
                  <a:cubicBezTo>
                    <a:pt x="295" y="277"/>
                    <a:pt x="277" y="295"/>
                    <a:pt x="255" y="295"/>
                  </a:cubicBezTo>
                  <a:cubicBezTo>
                    <a:pt x="39" y="295"/>
                    <a:pt x="39" y="295"/>
                    <a:pt x="39" y="295"/>
                  </a:cubicBezTo>
                  <a:cubicBezTo>
                    <a:pt x="18" y="295"/>
                    <a:pt x="0" y="277"/>
                    <a:pt x="0" y="255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8"/>
                    <a:pt x="18" y="0"/>
                    <a:pt x="39" y="0"/>
                  </a:cubicBezTo>
                  <a:cubicBezTo>
                    <a:pt x="255" y="0"/>
                    <a:pt x="255" y="0"/>
                    <a:pt x="255" y="0"/>
                  </a:cubicBezTo>
                  <a:cubicBezTo>
                    <a:pt x="277" y="0"/>
                    <a:pt x="295" y="18"/>
                    <a:pt x="295" y="39"/>
                  </a:cubicBezTo>
                  <a:cubicBezTo>
                    <a:pt x="295" y="255"/>
                    <a:pt x="295" y="255"/>
                    <a:pt x="295" y="255"/>
                  </a:cubicBezTo>
                  <a:close/>
                  <a:moveTo>
                    <a:pt x="295" y="255"/>
                  </a:moveTo>
                  <a:cubicBezTo>
                    <a:pt x="295" y="255"/>
                    <a:pt x="295" y="255"/>
                    <a:pt x="295" y="25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7" name="Freeform 30"/>
            <p:cNvSpPr>
              <a:spLocks noEditPoints="1"/>
            </p:cNvSpPr>
            <p:nvPr>
              <p:custDataLst>
                <p:tags r:id="rId5"/>
              </p:custDataLst>
            </p:nvPr>
          </p:nvSpPr>
          <p:spPr bwMode="auto">
            <a:xfrm>
              <a:off x="865188" y="6176963"/>
              <a:ext cx="1108075" cy="1104900"/>
            </a:xfrm>
            <a:custGeom>
              <a:avLst/>
              <a:gdLst>
                <a:gd name="T0" fmla="*/ 295 w 295"/>
                <a:gd name="T1" fmla="*/ 255 h 294"/>
                <a:gd name="T2" fmla="*/ 255 w 295"/>
                <a:gd name="T3" fmla="*/ 294 h 294"/>
                <a:gd name="T4" fmla="*/ 39 w 295"/>
                <a:gd name="T5" fmla="*/ 294 h 294"/>
                <a:gd name="T6" fmla="*/ 0 w 295"/>
                <a:gd name="T7" fmla="*/ 255 h 294"/>
                <a:gd name="T8" fmla="*/ 0 w 295"/>
                <a:gd name="T9" fmla="*/ 39 h 294"/>
                <a:gd name="T10" fmla="*/ 39 w 295"/>
                <a:gd name="T11" fmla="*/ 0 h 294"/>
                <a:gd name="T12" fmla="*/ 255 w 295"/>
                <a:gd name="T13" fmla="*/ 0 h 294"/>
                <a:gd name="T14" fmla="*/ 295 w 295"/>
                <a:gd name="T15" fmla="*/ 39 h 294"/>
                <a:gd name="T16" fmla="*/ 295 w 295"/>
                <a:gd name="T17" fmla="*/ 255 h 294"/>
                <a:gd name="T18" fmla="*/ 295 w 295"/>
                <a:gd name="T19" fmla="*/ 255 h 294"/>
                <a:gd name="T20" fmla="*/ 295 w 295"/>
                <a:gd name="T21" fmla="*/ 255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5" h="294">
                  <a:moveTo>
                    <a:pt x="295" y="255"/>
                  </a:moveTo>
                  <a:cubicBezTo>
                    <a:pt x="295" y="277"/>
                    <a:pt x="277" y="294"/>
                    <a:pt x="255" y="294"/>
                  </a:cubicBezTo>
                  <a:cubicBezTo>
                    <a:pt x="39" y="294"/>
                    <a:pt x="39" y="294"/>
                    <a:pt x="39" y="294"/>
                  </a:cubicBezTo>
                  <a:cubicBezTo>
                    <a:pt x="18" y="294"/>
                    <a:pt x="0" y="277"/>
                    <a:pt x="0" y="255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7"/>
                    <a:pt x="18" y="0"/>
                    <a:pt x="39" y="0"/>
                  </a:cubicBezTo>
                  <a:cubicBezTo>
                    <a:pt x="255" y="0"/>
                    <a:pt x="255" y="0"/>
                    <a:pt x="255" y="0"/>
                  </a:cubicBezTo>
                  <a:cubicBezTo>
                    <a:pt x="277" y="0"/>
                    <a:pt x="295" y="17"/>
                    <a:pt x="295" y="39"/>
                  </a:cubicBezTo>
                  <a:cubicBezTo>
                    <a:pt x="295" y="255"/>
                    <a:pt x="295" y="255"/>
                    <a:pt x="295" y="255"/>
                  </a:cubicBezTo>
                  <a:close/>
                  <a:moveTo>
                    <a:pt x="295" y="255"/>
                  </a:moveTo>
                  <a:cubicBezTo>
                    <a:pt x="295" y="255"/>
                    <a:pt x="295" y="255"/>
                    <a:pt x="295" y="25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8" name="Freeform 31"/>
            <p:cNvSpPr>
              <a:spLocks noEditPoints="1"/>
            </p:cNvSpPr>
            <p:nvPr>
              <p:custDataLst>
                <p:tags r:id="rId6"/>
              </p:custDataLst>
            </p:nvPr>
          </p:nvSpPr>
          <p:spPr bwMode="auto">
            <a:xfrm>
              <a:off x="865188" y="-423863"/>
              <a:ext cx="1108075" cy="1108075"/>
            </a:xfrm>
            <a:custGeom>
              <a:avLst/>
              <a:gdLst>
                <a:gd name="T0" fmla="*/ 295 w 295"/>
                <a:gd name="T1" fmla="*/ 256 h 295"/>
                <a:gd name="T2" fmla="*/ 255 w 295"/>
                <a:gd name="T3" fmla="*/ 295 h 295"/>
                <a:gd name="T4" fmla="*/ 39 w 295"/>
                <a:gd name="T5" fmla="*/ 295 h 295"/>
                <a:gd name="T6" fmla="*/ 0 w 295"/>
                <a:gd name="T7" fmla="*/ 256 h 295"/>
                <a:gd name="T8" fmla="*/ 0 w 295"/>
                <a:gd name="T9" fmla="*/ 39 h 295"/>
                <a:gd name="T10" fmla="*/ 39 w 295"/>
                <a:gd name="T11" fmla="*/ 0 h 295"/>
                <a:gd name="T12" fmla="*/ 255 w 295"/>
                <a:gd name="T13" fmla="*/ 0 h 295"/>
                <a:gd name="T14" fmla="*/ 295 w 295"/>
                <a:gd name="T15" fmla="*/ 39 h 295"/>
                <a:gd name="T16" fmla="*/ 295 w 295"/>
                <a:gd name="T17" fmla="*/ 256 h 295"/>
                <a:gd name="T18" fmla="*/ 295 w 295"/>
                <a:gd name="T19" fmla="*/ 256 h 295"/>
                <a:gd name="T20" fmla="*/ 295 w 295"/>
                <a:gd name="T21" fmla="*/ 256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5" h="295">
                  <a:moveTo>
                    <a:pt x="295" y="256"/>
                  </a:moveTo>
                  <a:cubicBezTo>
                    <a:pt x="295" y="277"/>
                    <a:pt x="277" y="295"/>
                    <a:pt x="255" y="295"/>
                  </a:cubicBezTo>
                  <a:cubicBezTo>
                    <a:pt x="39" y="295"/>
                    <a:pt x="39" y="295"/>
                    <a:pt x="39" y="295"/>
                  </a:cubicBezTo>
                  <a:cubicBezTo>
                    <a:pt x="18" y="295"/>
                    <a:pt x="0" y="277"/>
                    <a:pt x="0" y="256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8"/>
                    <a:pt x="18" y="0"/>
                    <a:pt x="39" y="0"/>
                  </a:cubicBezTo>
                  <a:cubicBezTo>
                    <a:pt x="255" y="0"/>
                    <a:pt x="255" y="0"/>
                    <a:pt x="255" y="0"/>
                  </a:cubicBezTo>
                  <a:cubicBezTo>
                    <a:pt x="277" y="0"/>
                    <a:pt x="295" y="18"/>
                    <a:pt x="295" y="39"/>
                  </a:cubicBezTo>
                  <a:cubicBezTo>
                    <a:pt x="295" y="256"/>
                    <a:pt x="295" y="256"/>
                    <a:pt x="295" y="256"/>
                  </a:cubicBezTo>
                  <a:close/>
                  <a:moveTo>
                    <a:pt x="295" y="256"/>
                  </a:moveTo>
                  <a:cubicBezTo>
                    <a:pt x="295" y="256"/>
                    <a:pt x="295" y="256"/>
                    <a:pt x="295" y="25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2101215" y="114109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协同过滤</a:t>
            </a:r>
            <a:r>
              <a:rPr lang="en-US" altLang="zh-CN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</a:t>
            </a:r>
            <a:r>
              <a:rPr lang="zh-CN" altLang="en-US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相似度计算</a:t>
            </a:r>
            <a:r>
              <a:rPr lang="en-US" altLang="zh-CN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</a:t>
            </a:r>
            <a:r>
              <a:rPr lang="zh-CN" altLang="en-US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示例</a:t>
            </a:r>
            <a:endParaRPr lang="zh-CN" altLang="en-US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096645" y="1760855"/>
            <a:ext cx="104006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分别计算Alice与Bob1，Bob2和Bob3的余弦相似度和皮尔孙相似度，得到结果如下：</a:t>
            </a:r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4559935" y="2129155"/>
            <a:ext cx="6595745" cy="1812925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1159510" y="2129155"/>
            <a:ext cx="10337800" cy="46602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>
              <a:lnSpc>
                <a:spcPct val="150000"/>
              </a:lnSpc>
            </a:pPr>
            <a:r>
              <a:rPr lang="zh-CN" altLang="en-US"/>
              <a:t>根据计算结果，可以看到Alice</a:t>
            </a:r>
            <a:endParaRPr lang="zh-CN" altLang="en-US"/>
          </a:p>
          <a:p>
            <a:pPr>
              <a:lnSpc>
                <a:spcPct val="150000"/>
              </a:lnSpc>
            </a:pPr>
            <a:r>
              <a:rPr lang="zh-CN" altLang="en-US"/>
              <a:t>与Bob1的余弦相似度为0.557，</a:t>
            </a:r>
            <a:endParaRPr lang="zh-CN" altLang="en-US"/>
          </a:p>
          <a:p>
            <a:pPr>
              <a:lnSpc>
                <a:spcPct val="150000"/>
              </a:lnSpc>
            </a:pPr>
            <a:r>
              <a:rPr lang="zh-CN" altLang="en-US"/>
              <a:t>与Bob2的余弦相似度为0.766，</a:t>
            </a:r>
            <a:endParaRPr lang="zh-CN" altLang="en-US"/>
          </a:p>
          <a:p>
            <a:pPr>
              <a:lnSpc>
                <a:spcPct val="150000"/>
              </a:lnSpc>
            </a:pPr>
            <a:r>
              <a:rPr lang="zh-CN" altLang="en-US"/>
              <a:t>与Bob3的余弦相似度为0.994。</a:t>
            </a:r>
            <a:endParaRPr lang="zh-CN" altLang="en-US"/>
          </a:p>
          <a:p>
            <a:pPr>
              <a:lnSpc>
                <a:spcPct val="150000"/>
              </a:lnSpc>
            </a:pPr>
            <a:r>
              <a:rPr lang="zh-CN" altLang="en-US"/>
              <a:t>由此可知，Alice与Bob3的相似度最高，说明他们对博客的评分比较相似，而Alice与Bob1的相似度最低，说明他们对博客的评分比较不相似。同时，根据皮尔孙相似度的计算结果，可以看出Alice与Bob1的皮尔孙相似度为-0.685，表示他们之间的相关性很低，与Bob2的皮尔孙相似度为-0.113，也表示他们之间的相关性较低，而与Bob3的皮尔孙相似度为0.979，则表示他们之间的相关性很高，更能反映他们之间博客评分的相似性。因此，可以得出结论，对于这组数据而言，余弦相似度和皮尔孙相似度都认为Alice与Bob3之间的博客评分相似度最高。通过分析计算结果可知，余弦相似度和皮尔孙相似度的计算结果和我们假设的条件一致。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 dir="u"/>
      </p:transition>
    </mc:Choice>
    <mc:Fallback>
      <p:transition spd="slow">
        <p:push dir="u"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5289550" y="0"/>
            <a:ext cx="1612901" cy="382408"/>
            <a:chOff x="5289550" y="0"/>
            <a:chExt cx="1612901" cy="382408"/>
          </a:xfrm>
        </p:grpSpPr>
        <p:sp>
          <p:nvSpPr>
            <p:cNvPr id="14" name="矩形 13"/>
            <p:cNvSpPr/>
            <p:nvPr/>
          </p:nvSpPr>
          <p:spPr>
            <a:xfrm>
              <a:off x="5289550" y="0"/>
              <a:ext cx="1612901" cy="382408"/>
            </a:xfrm>
            <a:prstGeom prst="rect">
              <a:avLst/>
            </a:prstGeom>
            <a:solidFill>
              <a:srgbClr val="AB4A70"/>
            </a:solidFill>
            <a:ln>
              <a:solidFill>
                <a:srgbClr val="AB4A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 dirty="0">
                <a:solidFill>
                  <a:schemeClr val="bg1"/>
                </a:solidFill>
              </a:endParaRPr>
            </a:p>
          </p:txBody>
        </p:sp>
        <p:grpSp>
          <p:nvGrpSpPr>
            <p:cNvPr id="17" name="组合 16"/>
            <p:cNvGrpSpPr/>
            <p:nvPr/>
          </p:nvGrpSpPr>
          <p:grpSpPr>
            <a:xfrm>
              <a:off x="5289550" y="13076"/>
              <a:ext cx="1612901" cy="369332"/>
              <a:chOff x="4991099" y="55400"/>
              <a:chExt cx="1612901" cy="369332"/>
            </a:xfrm>
          </p:grpSpPr>
          <p:sp>
            <p:nvSpPr>
              <p:cNvPr id="12" name="矩形 11"/>
              <p:cNvSpPr/>
              <p:nvPr/>
            </p:nvSpPr>
            <p:spPr>
              <a:xfrm>
                <a:off x="5521023" y="70789"/>
                <a:ext cx="1082977" cy="338554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r>
                  <a:rPr lang="zh-CN" altLang="en-US" sz="1600" dirty="0">
                    <a:solidFill>
                      <a:schemeClr val="bg1"/>
                    </a:solidFill>
                    <a:latin typeface="+mj-ea"/>
                    <a:ea typeface="+mj-ea"/>
                    <a:cs typeface="微软雅黑" panose="020B0503020204020204" pitchFamily="34" charset="-122"/>
                  </a:rPr>
                  <a:t>制作过程</a:t>
                </a:r>
                <a:endParaRPr lang="zh-CN" altLang="en-US" sz="1600" dirty="0">
                  <a:solidFill>
                    <a:schemeClr val="bg1"/>
                  </a:solidFill>
                  <a:latin typeface="+mj-ea"/>
                  <a:ea typeface="+mj-ea"/>
                  <a:cs typeface="微软雅黑" panose="020B0503020204020204" pitchFamily="34" charset="-122"/>
                </a:endParaRPr>
              </a:p>
            </p:txBody>
          </p:sp>
          <p:sp>
            <p:nvSpPr>
              <p:cNvPr id="10" name="矩形 9"/>
              <p:cNvSpPr/>
              <p:nvPr/>
            </p:nvSpPr>
            <p:spPr>
              <a:xfrm>
                <a:off x="4991099" y="55400"/>
                <a:ext cx="471535" cy="369332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algn="ctr"/>
                <a:r>
                  <a:rPr lang="en-US" altLang="zh-CN" dirty="0" smtClean="0">
                    <a:solidFill>
                      <a:schemeClr val="bg1"/>
                    </a:solidFill>
                    <a:latin typeface="+mj-ea"/>
                    <a:ea typeface="+mj-ea"/>
                    <a:cs typeface="微软雅黑" panose="020B0503020204020204" pitchFamily="34" charset="-122"/>
                  </a:rPr>
                  <a:t>03</a:t>
                </a:r>
                <a:endParaRPr lang="en-US" altLang="zh-CN" dirty="0">
                  <a:solidFill>
                    <a:schemeClr val="bg1"/>
                  </a:solidFill>
                  <a:latin typeface="+mj-ea"/>
                  <a:ea typeface="+mj-ea"/>
                  <a:cs typeface="微软雅黑" panose="020B0503020204020204" pitchFamily="34" charset="-122"/>
                </a:endParaRPr>
              </a:p>
            </p:txBody>
          </p:sp>
          <p:cxnSp>
            <p:nvCxnSpPr>
              <p:cNvPr id="11" name="直接连接符 10"/>
              <p:cNvCxnSpPr/>
              <p:nvPr/>
            </p:nvCxnSpPr>
            <p:spPr>
              <a:xfrm>
                <a:off x="5482026" y="96066"/>
                <a:ext cx="0" cy="288000"/>
              </a:xfrm>
              <a:prstGeom prst="line">
                <a:avLst/>
              </a:prstGeom>
              <a:ln w="12700" cap="rnd">
                <a:solidFill>
                  <a:schemeClr val="bg1">
                    <a:alpha val="49000"/>
                  </a:schemeClr>
                </a:solidFill>
                <a:round/>
                <a:tail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0" name="组合 49"/>
          <p:cNvGrpSpPr/>
          <p:nvPr/>
        </p:nvGrpSpPr>
        <p:grpSpPr>
          <a:xfrm>
            <a:off x="890387" y="810242"/>
            <a:ext cx="1046691" cy="772784"/>
            <a:chOff x="865188" y="-431800"/>
            <a:chExt cx="10458451" cy="7721600"/>
          </a:xfrm>
          <a:solidFill>
            <a:schemeClr val="tx2">
              <a:lumMod val="50000"/>
            </a:schemeClr>
          </a:solidFill>
        </p:grpSpPr>
        <p:sp>
          <p:nvSpPr>
            <p:cNvPr id="51" name="Freeform 26"/>
            <p:cNvSpPr>
              <a:spLocks noEditPoints="1"/>
            </p:cNvSpPr>
            <p:nvPr>
              <p:custDataLst>
                <p:tags r:id="rId1"/>
              </p:custDataLst>
            </p:nvPr>
          </p:nvSpPr>
          <p:spPr bwMode="auto">
            <a:xfrm>
              <a:off x="3613151" y="-431800"/>
              <a:ext cx="7710488" cy="1123950"/>
            </a:xfrm>
            <a:custGeom>
              <a:avLst/>
              <a:gdLst>
                <a:gd name="T0" fmla="*/ 2054 w 2054"/>
                <a:gd name="T1" fmla="*/ 260 h 299"/>
                <a:gd name="T2" fmla="*/ 2015 w 2054"/>
                <a:gd name="T3" fmla="*/ 299 h 299"/>
                <a:gd name="T4" fmla="*/ 39 w 2054"/>
                <a:gd name="T5" fmla="*/ 299 h 299"/>
                <a:gd name="T6" fmla="*/ 0 w 2054"/>
                <a:gd name="T7" fmla="*/ 260 h 299"/>
                <a:gd name="T8" fmla="*/ 0 w 2054"/>
                <a:gd name="T9" fmla="*/ 39 h 299"/>
                <a:gd name="T10" fmla="*/ 39 w 2054"/>
                <a:gd name="T11" fmla="*/ 0 h 299"/>
                <a:gd name="T12" fmla="*/ 2015 w 2054"/>
                <a:gd name="T13" fmla="*/ 0 h 299"/>
                <a:gd name="T14" fmla="*/ 2054 w 2054"/>
                <a:gd name="T15" fmla="*/ 39 h 299"/>
                <a:gd name="T16" fmla="*/ 2054 w 2054"/>
                <a:gd name="T17" fmla="*/ 260 h 299"/>
                <a:gd name="T18" fmla="*/ 2054 w 2054"/>
                <a:gd name="T19" fmla="*/ 260 h 299"/>
                <a:gd name="T20" fmla="*/ 2054 w 2054"/>
                <a:gd name="T21" fmla="*/ 260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54" h="299">
                  <a:moveTo>
                    <a:pt x="2054" y="260"/>
                  </a:moveTo>
                  <a:cubicBezTo>
                    <a:pt x="2054" y="281"/>
                    <a:pt x="2036" y="299"/>
                    <a:pt x="2015" y="299"/>
                  </a:cubicBezTo>
                  <a:cubicBezTo>
                    <a:pt x="39" y="299"/>
                    <a:pt x="39" y="299"/>
                    <a:pt x="39" y="299"/>
                  </a:cubicBezTo>
                  <a:cubicBezTo>
                    <a:pt x="17" y="299"/>
                    <a:pt x="0" y="281"/>
                    <a:pt x="0" y="260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8"/>
                    <a:pt x="17" y="0"/>
                    <a:pt x="39" y="0"/>
                  </a:cubicBezTo>
                  <a:cubicBezTo>
                    <a:pt x="2015" y="0"/>
                    <a:pt x="2015" y="0"/>
                    <a:pt x="2015" y="0"/>
                  </a:cubicBezTo>
                  <a:cubicBezTo>
                    <a:pt x="2036" y="0"/>
                    <a:pt x="2054" y="18"/>
                    <a:pt x="2054" y="39"/>
                  </a:cubicBezTo>
                  <a:cubicBezTo>
                    <a:pt x="2054" y="260"/>
                    <a:pt x="2054" y="260"/>
                    <a:pt x="2054" y="260"/>
                  </a:cubicBezTo>
                  <a:close/>
                  <a:moveTo>
                    <a:pt x="2054" y="260"/>
                  </a:moveTo>
                  <a:cubicBezTo>
                    <a:pt x="2054" y="260"/>
                    <a:pt x="2054" y="260"/>
                    <a:pt x="2054" y="26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" name="Freeform 27"/>
            <p:cNvSpPr>
              <a:spLocks noEditPoints="1"/>
            </p:cNvSpPr>
            <p:nvPr>
              <p:custDataLst>
                <p:tags r:id="rId2"/>
              </p:custDataLst>
            </p:nvPr>
          </p:nvSpPr>
          <p:spPr bwMode="auto">
            <a:xfrm>
              <a:off x="3613151" y="2873375"/>
              <a:ext cx="7710488" cy="1122363"/>
            </a:xfrm>
            <a:custGeom>
              <a:avLst/>
              <a:gdLst>
                <a:gd name="T0" fmla="*/ 2054 w 2054"/>
                <a:gd name="T1" fmla="*/ 260 h 299"/>
                <a:gd name="T2" fmla="*/ 2015 w 2054"/>
                <a:gd name="T3" fmla="*/ 299 h 299"/>
                <a:gd name="T4" fmla="*/ 39 w 2054"/>
                <a:gd name="T5" fmla="*/ 299 h 299"/>
                <a:gd name="T6" fmla="*/ 0 w 2054"/>
                <a:gd name="T7" fmla="*/ 260 h 299"/>
                <a:gd name="T8" fmla="*/ 0 w 2054"/>
                <a:gd name="T9" fmla="*/ 39 h 299"/>
                <a:gd name="T10" fmla="*/ 39 w 2054"/>
                <a:gd name="T11" fmla="*/ 0 h 299"/>
                <a:gd name="T12" fmla="*/ 2015 w 2054"/>
                <a:gd name="T13" fmla="*/ 0 h 299"/>
                <a:gd name="T14" fmla="*/ 2054 w 2054"/>
                <a:gd name="T15" fmla="*/ 39 h 299"/>
                <a:gd name="T16" fmla="*/ 2054 w 2054"/>
                <a:gd name="T17" fmla="*/ 260 h 299"/>
                <a:gd name="T18" fmla="*/ 2054 w 2054"/>
                <a:gd name="T19" fmla="*/ 260 h 299"/>
                <a:gd name="T20" fmla="*/ 2054 w 2054"/>
                <a:gd name="T21" fmla="*/ 260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54" h="299">
                  <a:moveTo>
                    <a:pt x="2054" y="260"/>
                  </a:moveTo>
                  <a:cubicBezTo>
                    <a:pt x="2054" y="281"/>
                    <a:pt x="2036" y="299"/>
                    <a:pt x="2015" y="299"/>
                  </a:cubicBezTo>
                  <a:cubicBezTo>
                    <a:pt x="39" y="299"/>
                    <a:pt x="39" y="299"/>
                    <a:pt x="39" y="299"/>
                  </a:cubicBezTo>
                  <a:cubicBezTo>
                    <a:pt x="17" y="299"/>
                    <a:pt x="0" y="281"/>
                    <a:pt x="0" y="260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7"/>
                    <a:pt x="17" y="0"/>
                    <a:pt x="39" y="0"/>
                  </a:cubicBezTo>
                  <a:cubicBezTo>
                    <a:pt x="2015" y="0"/>
                    <a:pt x="2015" y="0"/>
                    <a:pt x="2015" y="0"/>
                  </a:cubicBezTo>
                  <a:cubicBezTo>
                    <a:pt x="2036" y="0"/>
                    <a:pt x="2054" y="17"/>
                    <a:pt x="2054" y="39"/>
                  </a:cubicBezTo>
                  <a:cubicBezTo>
                    <a:pt x="2054" y="260"/>
                    <a:pt x="2054" y="260"/>
                    <a:pt x="2054" y="260"/>
                  </a:cubicBezTo>
                  <a:close/>
                  <a:moveTo>
                    <a:pt x="2054" y="260"/>
                  </a:moveTo>
                  <a:cubicBezTo>
                    <a:pt x="2054" y="260"/>
                    <a:pt x="2054" y="260"/>
                    <a:pt x="2054" y="26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" name="Freeform 28"/>
            <p:cNvSpPr>
              <a:spLocks noEditPoints="1"/>
            </p:cNvSpPr>
            <p:nvPr>
              <p:custDataLst>
                <p:tags r:id="rId3"/>
              </p:custDataLst>
            </p:nvPr>
          </p:nvSpPr>
          <p:spPr bwMode="auto">
            <a:xfrm>
              <a:off x="3613151" y="6165850"/>
              <a:ext cx="7710488" cy="1123950"/>
            </a:xfrm>
            <a:custGeom>
              <a:avLst/>
              <a:gdLst>
                <a:gd name="T0" fmla="*/ 2054 w 2054"/>
                <a:gd name="T1" fmla="*/ 260 h 299"/>
                <a:gd name="T2" fmla="*/ 2015 w 2054"/>
                <a:gd name="T3" fmla="*/ 299 h 299"/>
                <a:gd name="T4" fmla="*/ 39 w 2054"/>
                <a:gd name="T5" fmla="*/ 299 h 299"/>
                <a:gd name="T6" fmla="*/ 0 w 2054"/>
                <a:gd name="T7" fmla="*/ 260 h 299"/>
                <a:gd name="T8" fmla="*/ 0 w 2054"/>
                <a:gd name="T9" fmla="*/ 40 h 299"/>
                <a:gd name="T10" fmla="*/ 39 w 2054"/>
                <a:gd name="T11" fmla="*/ 0 h 299"/>
                <a:gd name="T12" fmla="*/ 2015 w 2054"/>
                <a:gd name="T13" fmla="*/ 0 h 299"/>
                <a:gd name="T14" fmla="*/ 2054 w 2054"/>
                <a:gd name="T15" fmla="*/ 40 h 299"/>
                <a:gd name="T16" fmla="*/ 2054 w 2054"/>
                <a:gd name="T17" fmla="*/ 260 h 299"/>
                <a:gd name="T18" fmla="*/ 2054 w 2054"/>
                <a:gd name="T19" fmla="*/ 260 h 299"/>
                <a:gd name="T20" fmla="*/ 2054 w 2054"/>
                <a:gd name="T21" fmla="*/ 260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54" h="299">
                  <a:moveTo>
                    <a:pt x="2054" y="260"/>
                  </a:moveTo>
                  <a:cubicBezTo>
                    <a:pt x="2054" y="282"/>
                    <a:pt x="2036" y="299"/>
                    <a:pt x="2015" y="299"/>
                  </a:cubicBezTo>
                  <a:cubicBezTo>
                    <a:pt x="39" y="299"/>
                    <a:pt x="39" y="299"/>
                    <a:pt x="39" y="299"/>
                  </a:cubicBezTo>
                  <a:cubicBezTo>
                    <a:pt x="17" y="299"/>
                    <a:pt x="0" y="282"/>
                    <a:pt x="0" y="260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7" y="0"/>
                    <a:pt x="39" y="0"/>
                  </a:cubicBezTo>
                  <a:cubicBezTo>
                    <a:pt x="2015" y="0"/>
                    <a:pt x="2015" y="0"/>
                    <a:pt x="2015" y="0"/>
                  </a:cubicBezTo>
                  <a:cubicBezTo>
                    <a:pt x="2036" y="0"/>
                    <a:pt x="2054" y="18"/>
                    <a:pt x="2054" y="40"/>
                  </a:cubicBezTo>
                  <a:cubicBezTo>
                    <a:pt x="2054" y="260"/>
                    <a:pt x="2054" y="260"/>
                    <a:pt x="2054" y="260"/>
                  </a:cubicBezTo>
                  <a:close/>
                  <a:moveTo>
                    <a:pt x="2054" y="260"/>
                  </a:moveTo>
                  <a:cubicBezTo>
                    <a:pt x="2054" y="260"/>
                    <a:pt x="2054" y="260"/>
                    <a:pt x="2054" y="26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6" name="Freeform 29"/>
            <p:cNvSpPr>
              <a:spLocks noEditPoints="1"/>
            </p:cNvSpPr>
            <p:nvPr>
              <p:custDataLst>
                <p:tags r:id="rId4"/>
              </p:custDataLst>
            </p:nvPr>
          </p:nvSpPr>
          <p:spPr bwMode="auto">
            <a:xfrm>
              <a:off x="865188" y="2881313"/>
              <a:ext cx="1108075" cy="1106488"/>
            </a:xfrm>
            <a:custGeom>
              <a:avLst/>
              <a:gdLst>
                <a:gd name="T0" fmla="*/ 295 w 295"/>
                <a:gd name="T1" fmla="*/ 255 h 295"/>
                <a:gd name="T2" fmla="*/ 255 w 295"/>
                <a:gd name="T3" fmla="*/ 295 h 295"/>
                <a:gd name="T4" fmla="*/ 39 w 295"/>
                <a:gd name="T5" fmla="*/ 295 h 295"/>
                <a:gd name="T6" fmla="*/ 0 w 295"/>
                <a:gd name="T7" fmla="*/ 255 h 295"/>
                <a:gd name="T8" fmla="*/ 0 w 295"/>
                <a:gd name="T9" fmla="*/ 39 h 295"/>
                <a:gd name="T10" fmla="*/ 39 w 295"/>
                <a:gd name="T11" fmla="*/ 0 h 295"/>
                <a:gd name="T12" fmla="*/ 255 w 295"/>
                <a:gd name="T13" fmla="*/ 0 h 295"/>
                <a:gd name="T14" fmla="*/ 295 w 295"/>
                <a:gd name="T15" fmla="*/ 39 h 295"/>
                <a:gd name="T16" fmla="*/ 295 w 295"/>
                <a:gd name="T17" fmla="*/ 255 h 295"/>
                <a:gd name="T18" fmla="*/ 295 w 295"/>
                <a:gd name="T19" fmla="*/ 255 h 295"/>
                <a:gd name="T20" fmla="*/ 295 w 295"/>
                <a:gd name="T21" fmla="*/ 25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5" h="295">
                  <a:moveTo>
                    <a:pt x="295" y="255"/>
                  </a:moveTo>
                  <a:cubicBezTo>
                    <a:pt x="295" y="277"/>
                    <a:pt x="277" y="295"/>
                    <a:pt x="255" y="295"/>
                  </a:cubicBezTo>
                  <a:cubicBezTo>
                    <a:pt x="39" y="295"/>
                    <a:pt x="39" y="295"/>
                    <a:pt x="39" y="295"/>
                  </a:cubicBezTo>
                  <a:cubicBezTo>
                    <a:pt x="18" y="295"/>
                    <a:pt x="0" y="277"/>
                    <a:pt x="0" y="255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8"/>
                    <a:pt x="18" y="0"/>
                    <a:pt x="39" y="0"/>
                  </a:cubicBezTo>
                  <a:cubicBezTo>
                    <a:pt x="255" y="0"/>
                    <a:pt x="255" y="0"/>
                    <a:pt x="255" y="0"/>
                  </a:cubicBezTo>
                  <a:cubicBezTo>
                    <a:pt x="277" y="0"/>
                    <a:pt x="295" y="18"/>
                    <a:pt x="295" y="39"/>
                  </a:cubicBezTo>
                  <a:cubicBezTo>
                    <a:pt x="295" y="255"/>
                    <a:pt x="295" y="255"/>
                    <a:pt x="295" y="255"/>
                  </a:cubicBezTo>
                  <a:close/>
                  <a:moveTo>
                    <a:pt x="295" y="255"/>
                  </a:moveTo>
                  <a:cubicBezTo>
                    <a:pt x="295" y="255"/>
                    <a:pt x="295" y="255"/>
                    <a:pt x="295" y="25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7" name="Freeform 30"/>
            <p:cNvSpPr>
              <a:spLocks noEditPoints="1"/>
            </p:cNvSpPr>
            <p:nvPr>
              <p:custDataLst>
                <p:tags r:id="rId5"/>
              </p:custDataLst>
            </p:nvPr>
          </p:nvSpPr>
          <p:spPr bwMode="auto">
            <a:xfrm>
              <a:off x="865188" y="6176963"/>
              <a:ext cx="1108075" cy="1104900"/>
            </a:xfrm>
            <a:custGeom>
              <a:avLst/>
              <a:gdLst>
                <a:gd name="T0" fmla="*/ 295 w 295"/>
                <a:gd name="T1" fmla="*/ 255 h 294"/>
                <a:gd name="T2" fmla="*/ 255 w 295"/>
                <a:gd name="T3" fmla="*/ 294 h 294"/>
                <a:gd name="T4" fmla="*/ 39 w 295"/>
                <a:gd name="T5" fmla="*/ 294 h 294"/>
                <a:gd name="T6" fmla="*/ 0 w 295"/>
                <a:gd name="T7" fmla="*/ 255 h 294"/>
                <a:gd name="T8" fmla="*/ 0 w 295"/>
                <a:gd name="T9" fmla="*/ 39 h 294"/>
                <a:gd name="T10" fmla="*/ 39 w 295"/>
                <a:gd name="T11" fmla="*/ 0 h 294"/>
                <a:gd name="T12" fmla="*/ 255 w 295"/>
                <a:gd name="T13" fmla="*/ 0 h 294"/>
                <a:gd name="T14" fmla="*/ 295 w 295"/>
                <a:gd name="T15" fmla="*/ 39 h 294"/>
                <a:gd name="T16" fmla="*/ 295 w 295"/>
                <a:gd name="T17" fmla="*/ 255 h 294"/>
                <a:gd name="T18" fmla="*/ 295 w 295"/>
                <a:gd name="T19" fmla="*/ 255 h 294"/>
                <a:gd name="T20" fmla="*/ 295 w 295"/>
                <a:gd name="T21" fmla="*/ 255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5" h="294">
                  <a:moveTo>
                    <a:pt x="295" y="255"/>
                  </a:moveTo>
                  <a:cubicBezTo>
                    <a:pt x="295" y="277"/>
                    <a:pt x="277" y="294"/>
                    <a:pt x="255" y="294"/>
                  </a:cubicBezTo>
                  <a:cubicBezTo>
                    <a:pt x="39" y="294"/>
                    <a:pt x="39" y="294"/>
                    <a:pt x="39" y="294"/>
                  </a:cubicBezTo>
                  <a:cubicBezTo>
                    <a:pt x="18" y="294"/>
                    <a:pt x="0" y="277"/>
                    <a:pt x="0" y="255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7"/>
                    <a:pt x="18" y="0"/>
                    <a:pt x="39" y="0"/>
                  </a:cubicBezTo>
                  <a:cubicBezTo>
                    <a:pt x="255" y="0"/>
                    <a:pt x="255" y="0"/>
                    <a:pt x="255" y="0"/>
                  </a:cubicBezTo>
                  <a:cubicBezTo>
                    <a:pt x="277" y="0"/>
                    <a:pt x="295" y="17"/>
                    <a:pt x="295" y="39"/>
                  </a:cubicBezTo>
                  <a:cubicBezTo>
                    <a:pt x="295" y="255"/>
                    <a:pt x="295" y="255"/>
                    <a:pt x="295" y="255"/>
                  </a:cubicBezTo>
                  <a:close/>
                  <a:moveTo>
                    <a:pt x="295" y="255"/>
                  </a:moveTo>
                  <a:cubicBezTo>
                    <a:pt x="295" y="255"/>
                    <a:pt x="295" y="255"/>
                    <a:pt x="295" y="25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8" name="Freeform 31"/>
            <p:cNvSpPr>
              <a:spLocks noEditPoints="1"/>
            </p:cNvSpPr>
            <p:nvPr>
              <p:custDataLst>
                <p:tags r:id="rId6"/>
              </p:custDataLst>
            </p:nvPr>
          </p:nvSpPr>
          <p:spPr bwMode="auto">
            <a:xfrm>
              <a:off x="865188" y="-423863"/>
              <a:ext cx="1108075" cy="1108075"/>
            </a:xfrm>
            <a:custGeom>
              <a:avLst/>
              <a:gdLst>
                <a:gd name="T0" fmla="*/ 295 w 295"/>
                <a:gd name="T1" fmla="*/ 256 h 295"/>
                <a:gd name="T2" fmla="*/ 255 w 295"/>
                <a:gd name="T3" fmla="*/ 295 h 295"/>
                <a:gd name="T4" fmla="*/ 39 w 295"/>
                <a:gd name="T5" fmla="*/ 295 h 295"/>
                <a:gd name="T6" fmla="*/ 0 w 295"/>
                <a:gd name="T7" fmla="*/ 256 h 295"/>
                <a:gd name="T8" fmla="*/ 0 w 295"/>
                <a:gd name="T9" fmla="*/ 39 h 295"/>
                <a:gd name="T10" fmla="*/ 39 w 295"/>
                <a:gd name="T11" fmla="*/ 0 h 295"/>
                <a:gd name="T12" fmla="*/ 255 w 295"/>
                <a:gd name="T13" fmla="*/ 0 h 295"/>
                <a:gd name="T14" fmla="*/ 295 w 295"/>
                <a:gd name="T15" fmla="*/ 39 h 295"/>
                <a:gd name="T16" fmla="*/ 295 w 295"/>
                <a:gd name="T17" fmla="*/ 256 h 295"/>
                <a:gd name="T18" fmla="*/ 295 w 295"/>
                <a:gd name="T19" fmla="*/ 256 h 295"/>
                <a:gd name="T20" fmla="*/ 295 w 295"/>
                <a:gd name="T21" fmla="*/ 256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5" h="295">
                  <a:moveTo>
                    <a:pt x="295" y="256"/>
                  </a:moveTo>
                  <a:cubicBezTo>
                    <a:pt x="295" y="277"/>
                    <a:pt x="277" y="295"/>
                    <a:pt x="255" y="295"/>
                  </a:cubicBezTo>
                  <a:cubicBezTo>
                    <a:pt x="39" y="295"/>
                    <a:pt x="39" y="295"/>
                    <a:pt x="39" y="295"/>
                  </a:cubicBezTo>
                  <a:cubicBezTo>
                    <a:pt x="18" y="295"/>
                    <a:pt x="0" y="277"/>
                    <a:pt x="0" y="256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8"/>
                    <a:pt x="18" y="0"/>
                    <a:pt x="39" y="0"/>
                  </a:cubicBezTo>
                  <a:cubicBezTo>
                    <a:pt x="255" y="0"/>
                    <a:pt x="255" y="0"/>
                    <a:pt x="255" y="0"/>
                  </a:cubicBezTo>
                  <a:cubicBezTo>
                    <a:pt x="277" y="0"/>
                    <a:pt x="295" y="18"/>
                    <a:pt x="295" y="39"/>
                  </a:cubicBezTo>
                  <a:cubicBezTo>
                    <a:pt x="295" y="256"/>
                    <a:pt x="295" y="256"/>
                    <a:pt x="295" y="256"/>
                  </a:cubicBezTo>
                  <a:close/>
                  <a:moveTo>
                    <a:pt x="295" y="256"/>
                  </a:moveTo>
                  <a:cubicBezTo>
                    <a:pt x="295" y="256"/>
                    <a:pt x="295" y="256"/>
                    <a:pt x="295" y="25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2101215" y="114109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协同过滤</a:t>
            </a:r>
            <a:r>
              <a:rPr lang="en-US" altLang="zh-CN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</a:t>
            </a:r>
            <a:r>
              <a:rPr lang="zh-CN" altLang="en-US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预测评分</a:t>
            </a:r>
            <a:endParaRPr lang="zh-CN" altLang="en-US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096645" y="1760855"/>
            <a:ext cx="969962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预测用户对物品的评分是协同过滤算法的核心问题之一。基于用户的协同过滤常用的预测方法有两种：</a:t>
            </a:r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1858645" y="2814320"/>
            <a:ext cx="8048625" cy="29997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lnSpc>
                <a:spcPct val="150000"/>
              </a:lnSpc>
              <a:buFont typeface="Wingdings" panose="05000000000000000000" charset="0"/>
              <a:buChar char="u"/>
            </a:pPr>
            <a:r>
              <a:rPr lang="zh-CN" altLang="en-US"/>
              <a:t>加权平均法（Weighted Mean）：该方法计算目标用户对某一物品的加权平均分。以和目标用户有相似评分行为的用户他们对目标物品的评分为基数，以他们和目标用户之间的相似度为权重进行加权平均。</a:t>
            </a:r>
            <a:endParaRPr lang="zh-CN" altLang="en-US"/>
          </a:p>
          <a:p>
            <a:pPr marL="342900" indent="-342900">
              <a:lnSpc>
                <a:spcPct val="150000"/>
              </a:lnSpc>
              <a:buFont typeface="Wingdings" panose="05000000000000000000" charset="0"/>
              <a:buChar char="u"/>
            </a:pPr>
            <a:endParaRPr lang="zh-CN" altLang="en-US"/>
          </a:p>
          <a:p>
            <a:pPr marL="342900" indent="-342900">
              <a:lnSpc>
                <a:spcPct val="150000"/>
              </a:lnSpc>
              <a:buFont typeface="Wingdings" panose="05000000000000000000" charset="0"/>
              <a:buChar char="u"/>
            </a:pPr>
            <a:r>
              <a:rPr lang="zh-CN" altLang="en-US"/>
              <a:t>基于最近邻接的方法（Nearest Neighbor）：该方法选取与目标用户最相似的一组用户，计算这组用户对该物品的平均评分，将其作为目标用户对该物品的评分。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 dir="u"/>
      </p:transition>
    </mc:Choice>
    <mc:Fallback>
      <p:transition spd="slow">
        <p:push dir="u"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5289550" y="0"/>
            <a:ext cx="1612901" cy="382408"/>
            <a:chOff x="5289550" y="0"/>
            <a:chExt cx="1612901" cy="382408"/>
          </a:xfrm>
        </p:grpSpPr>
        <p:sp>
          <p:nvSpPr>
            <p:cNvPr id="14" name="矩形 13"/>
            <p:cNvSpPr/>
            <p:nvPr/>
          </p:nvSpPr>
          <p:spPr>
            <a:xfrm>
              <a:off x="5289550" y="0"/>
              <a:ext cx="1612901" cy="382408"/>
            </a:xfrm>
            <a:prstGeom prst="rect">
              <a:avLst/>
            </a:prstGeom>
            <a:solidFill>
              <a:srgbClr val="AB4A70"/>
            </a:solidFill>
            <a:ln>
              <a:solidFill>
                <a:srgbClr val="AB4A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 dirty="0">
                <a:solidFill>
                  <a:schemeClr val="bg1"/>
                </a:solidFill>
              </a:endParaRPr>
            </a:p>
          </p:txBody>
        </p:sp>
        <p:grpSp>
          <p:nvGrpSpPr>
            <p:cNvPr id="17" name="组合 16"/>
            <p:cNvGrpSpPr/>
            <p:nvPr/>
          </p:nvGrpSpPr>
          <p:grpSpPr>
            <a:xfrm>
              <a:off x="5289550" y="13076"/>
              <a:ext cx="1612901" cy="369332"/>
              <a:chOff x="4991099" y="55400"/>
              <a:chExt cx="1612901" cy="369332"/>
            </a:xfrm>
          </p:grpSpPr>
          <p:sp>
            <p:nvSpPr>
              <p:cNvPr id="12" name="矩形 11"/>
              <p:cNvSpPr/>
              <p:nvPr/>
            </p:nvSpPr>
            <p:spPr>
              <a:xfrm>
                <a:off x="5521023" y="70789"/>
                <a:ext cx="1082977" cy="338554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r>
                  <a:rPr lang="zh-CN" altLang="en-US" sz="1600" dirty="0">
                    <a:solidFill>
                      <a:schemeClr val="bg1"/>
                    </a:solidFill>
                    <a:latin typeface="+mj-ea"/>
                    <a:ea typeface="+mj-ea"/>
                    <a:cs typeface="微软雅黑" panose="020B0503020204020204" pitchFamily="34" charset="-122"/>
                  </a:rPr>
                  <a:t>制作过程</a:t>
                </a:r>
                <a:endParaRPr lang="zh-CN" altLang="en-US" sz="1600" dirty="0">
                  <a:solidFill>
                    <a:schemeClr val="bg1"/>
                  </a:solidFill>
                  <a:latin typeface="+mj-ea"/>
                  <a:ea typeface="+mj-ea"/>
                  <a:cs typeface="微软雅黑" panose="020B0503020204020204" pitchFamily="34" charset="-122"/>
                </a:endParaRPr>
              </a:p>
            </p:txBody>
          </p:sp>
          <p:sp>
            <p:nvSpPr>
              <p:cNvPr id="10" name="矩形 9"/>
              <p:cNvSpPr/>
              <p:nvPr/>
            </p:nvSpPr>
            <p:spPr>
              <a:xfrm>
                <a:off x="4991099" y="55400"/>
                <a:ext cx="471535" cy="369332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algn="ctr"/>
                <a:r>
                  <a:rPr lang="en-US" altLang="zh-CN" dirty="0" smtClean="0">
                    <a:solidFill>
                      <a:schemeClr val="bg1"/>
                    </a:solidFill>
                    <a:latin typeface="+mj-ea"/>
                    <a:ea typeface="+mj-ea"/>
                    <a:cs typeface="微软雅黑" panose="020B0503020204020204" pitchFamily="34" charset="-122"/>
                  </a:rPr>
                  <a:t>03</a:t>
                </a:r>
                <a:endParaRPr lang="en-US" altLang="zh-CN" dirty="0">
                  <a:solidFill>
                    <a:schemeClr val="bg1"/>
                  </a:solidFill>
                  <a:latin typeface="+mj-ea"/>
                  <a:ea typeface="+mj-ea"/>
                  <a:cs typeface="微软雅黑" panose="020B0503020204020204" pitchFamily="34" charset="-122"/>
                </a:endParaRPr>
              </a:p>
            </p:txBody>
          </p:sp>
          <p:cxnSp>
            <p:nvCxnSpPr>
              <p:cNvPr id="11" name="直接连接符 10"/>
              <p:cNvCxnSpPr/>
              <p:nvPr/>
            </p:nvCxnSpPr>
            <p:spPr>
              <a:xfrm>
                <a:off x="5482026" y="96066"/>
                <a:ext cx="0" cy="288000"/>
              </a:xfrm>
              <a:prstGeom prst="line">
                <a:avLst/>
              </a:prstGeom>
              <a:ln w="12700" cap="rnd">
                <a:solidFill>
                  <a:schemeClr val="bg1">
                    <a:alpha val="49000"/>
                  </a:schemeClr>
                </a:solidFill>
                <a:round/>
                <a:tail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0" name="组合 49"/>
          <p:cNvGrpSpPr/>
          <p:nvPr/>
        </p:nvGrpSpPr>
        <p:grpSpPr>
          <a:xfrm>
            <a:off x="890387" y="810242"/>
            <a:ext cx="1046691" cy="772784"/>
            <a:chOff x="865188" y="-431800"/>
            <a:chExt cx="10458451" cy="7721600"/>
          </a:xfrm>
          <a:solidFill>
            <a:schemeClr val="tx2">
              <a:lumMod val="50000"/>
            </a:schemeClr>
          </a:solidFill>
        </p:grpSpPr>
        <p:sp>
          <p:nvSpPr>
            <p:cNvPr id="51" name="Freeform 26"/>
            <p:cNvSpPr>
              <a:spLocks noEditPoints="1"/>
            </p:cNvSpPr>
            <p:nvPr>
              <p:custDataLst>
                <p:tags r:id="rId1"/>
              </p:custDataLst>
            </p:nvPr>
          </p:nvSpPr>
          <p:spPr bwMode="auto">
            <a:xfrm>
              <a:off x="3613151" y="-431800"/>
              <a:ext cx="7710488" cy="1123950"/>
            </a:xfrm>
            <a:custGeom>
              <a:avLst/>
              <a:gdLst>
                <a:gd name="T0" fmla="*/ 2054 w 2054"/>
                <a:gd name="T1" fmla="*/ 260 h 299"/>
                <a:gd name="T2" fmla="*/ 2015 w 2054"/>
                <a:gd name="T3" fmla="*/ 299 h 299"/>
                <a:gd name="T4" fmla="*/ 39 w 2054"/>
                <a:gd name="T5" fmla="*/ 299 h 299"/>
                <a:gd name="T6" fmla="*/ 0 w 2054"/>
                <a:gd name="T7" fmla="*/ 260 h 299"/>
                <a:gd name="T8" fmla="*/ 0 w 2054"/>
                <a:gd name="T9" fmla="*/ 39 h 299"/>
                <a:gd name="T10" fmla="*/ 39 w 2054"/>
                <a:gd name="T11" fmla="*/ 0 h 299"/>
                <a:gd name="T12" fmla="*/ 2015 w 2054"/>
                <a:gd name="T13" fmla="*/ 0 h 299"/>
                <a:gd name="T14" fmla="*/ 2054 w 2054"/>
                <a:gd name="T15" fmla="*/ 39 h 299"/>
                <a:gd name="T16" fmla="*/ 2054 w 2054"/>
                <a:gd name="T17" fmla="*/ 260 h 299"/>
                <a:gd name="T18" fmla="*/ 2054 w 2054"/>
                <a:gd name="T19" fmla="*/ 260 h 299"/>
                <a:gd name="T20" fmla="*/ 2054 w 2054"/>
                <a:gd name="T21" fmla="*/ 260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54" h="299">
                  <a:moveTo>
                    <a:pt x="2054" y="260"/>
                  </a:moveTo>
                  <a:cubicBezTo>
                    <a:pt x="2054" y="281"/>
                    <a:pt x="2036" y="299"/>
                    <a:pt x="2015" y="299"/>
                  </a:cubicBezTo>
                  <a:cubicBezTo>
                    <a:pt x="39" y="299"/>
                    <a:pt x="39" y="299"/>
                    <a:pt x="39" y="299"/>
                  </a:cubicBezTo>
                  <a:cubicBezTo>
                    <a:pt x="17" y="299"/>
                    <a:pt x="0" y="281"/>
                    <a:pt x="0" y="260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8"/>
                    <a:pt x="17" y="0"/>
                    <a:pt x="39" y="0"/>
                  </a:cubicBezTo>
                  <a:cubicBezTo>
                    <a:pt x="2015" y="0"/>
                    <a:pt x="2015" y="0"/>
                    <a:pt x="2015" y="0"/>
                  </a:cubicBezTo>
                  <a:cubicBezTo>
                    <a:pt x="2036" y="0"/>
                    <a:pt x="2054" y="18"/>
                    <a:pt x="2054" y="39"/>
                  </a:cubicBezTo>
                  <a:cubicBezTo>
                    <a:pt x="2054" y="260"/>
                    <a:pt x="2054" y="260"/>
                    <a:pt x="2054" y="260"/>
                  </a:cubicBezTo>
                  <a:close/>
                  <a:moveTo>
                    <a:pt x="2054" y="260"/>
                  </a:moveTo>
                  <a:cubicBezTo>
                    <a:pt x="2054" y="260"/>
                    <a:pt x="2054" y="260"/>
                    <a:pt x="2054" y="26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" name="Freeform 27"/>
            <p:cNvSpPr>
              <a:spLocks noEditPoints="1"/>
            </p:cNvSpPr>
            <p:nvPr>
              <p:custDataLst>
                <p:tags r:id="rId2"/>
              </p:custDataLst>
            </p:nvPr>
          </p:nvSpPr>
          <p:spPr bwMode="auto">
            <a:xfrm>
              <a:off x="3613151" y="2873375"/>
              <a:ext cx="7710488" cy="1122363"/>
            </a:xfrm>
            <a:custGeom>
              <a:avLst/>
              <a:gdLst>
                <a:gd name="T0" fmla="*/ 2054 w 2054"/>
                <a:gd name="T1" fmla="*/ 260 h 299"/>
                <a:gd name="T2" fmla="*/ 2015 w 2054"/>
                <a:gd name="T3" fmla="*/ 299 h 299"/>
                <a:gd name="T4" fmla="*/ 39 w 2054"/>
                <a:gd name="T5" fmla="*/ 299 h 299"/>
                <a:gd name="T6" fmla="*/ 0 w 2054"/>
                <a:gd name="T7" fmla="*/ 260 h 299"/>
                <a:gd name="T8" fmla="*/ 0 w 2054"/>
                <a:gd name="T9" fmla="*/ 39 h 299"/>
                <a:gd name="T10" fmla="*/ 39 w 2054"/>
                <a:gd name="T11" fmla="*/ 0 h 299"/>
                <a:gd name="T12" fmla="*/ 2015 w 2054"/>
                <a:gd name="T13" fmla="*/ 0 h 299"/>
                <a:gd name="T14" fmla="*/ 2054 w 2054"/>
                <a:gd name="T15" fmla="*/ 39 h 299"/>
                <a:gd name="T16" fmla="*/ 2054 w 2054"/>
                <a:gd name="T17" fmla="*/ 260 h 299"/>
                <a:gd name="T18" fmla="*/ 2054 w 2054"/>
                <a:gd name="T19" fmla="*/ 260 h 299"/>
                <a:gd name="T20" fmla="*/ 2054 w 2054"/>
                <a:gd name="T21" fmla="*/ 260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54" h="299">
                  <a:moveTo>
                    <a:pt x="2054" y="260"/>
                  </a:moveTo>
                  <a:cubicBezTo>
                    <a:pt x="2054" y="281"/>
                    <a:pt x="2036" y="299"/>
                    <a:pt x="2015" y="299"/>
                  </a:cubicBezTo>
                  <a:cubicBezTo>
                    <a:pt x="39" y="299"/>
                    <a:pt x="39" y="299"/>
                    <a:pt x="39" y="299"/>
                  </a:cubicBezTo>
                  <a:cubicBezTo>
                    <a:pt x="17" y="299"/>
                    <a:pt x="0" y="281"/>
                    <a:pt x="0" y="260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7"/>
                    <a:pt x="17" y="0"/>
                    <a:pt x="39" y="0"/>
                  </a:cubicBezTo>
                  <a:cubicBezTo>
                    <a:pt x="2015" y="0"/>
                    <a:pt x="2015" y="0"/>
                    <a:pt x="2015" y="0"/>
                  </a:cubicBezTo>
                  <a:cubicBezTo>
                    <a:pt x="2036" y="0"/>
                    <a:pt x="2054" y="17"/>
                    <a:pt x="2054" y="39"/>
                  </a:cubicBezTo>
                  <a:cubicBezTo>
                    <a:pt x="2054" y="260"/>
                    <a:pt x="2054" y="260"/>
                    <a:pt x="2054" y="260"/>
                  </a:cubicBezTo>
                  <a:close/>
                  <a:moveTo>
                    <a:pt x="2054" y="260"/>
                  </a:moveTo>
                  <a:cubicBezTo>
                    <a:pt x="2054" y="260"/>
                    <a:pt x="2054" y="260"/>
                    <a:pt x="2054" y="26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" name="Freeform 28"/>
            <p:cNvSpPr>
              <a:spLocks noEditPoints="1"/>
            </p:cNvSpPr>
            <p:nvPr>
              <p:custDataLst>
                <p:tags r:id="rId3"/>
              </p:custDataLst>
            </p:nvPr>
          </p:nvSpPr>
          <p:spPr bwMode="auto">
            <a:xfrm>
              <a:off x="3613151" y="6165850"/>
              <a:ext cx="7710488" cy="1123950"/>
            </a:xfrm>
            <a:custGeom>
              <a:avLst/>
              <a:gdLst>
                <a:gd name="T0" fmla="*/ 2054 w 2054"/>
                <a:gd name="T1" fmla="*/ 260 h 299"/>
                <a:gd name="T2" fmla="*/ 2015 w 2054"/>
                <a:gd name="T3" fmla="*/ 299 h 299"/>
                <a:gd name="T4" fmla="*/ 39 w 2054"/>
                <a:gd name="T5" fmla="*/ 299 h 299"/>
                <a:gd name="T6" fmla="*/ 0 w 2054"/>
                <a:gd name="T7" fmla="*/ 260 h 299"/>
                <a:gd name="T8" fmla="*/ 0 w 2054"/>
                <a:gd name="T9" fmla="*/ 40 h 299"/>
                <a:gd name="T10" fmla="*/ 39 w 2054"/>
                <a:gd name="T11" fmla="*/ 0 h 299"/>
                <a:gd name="T12" fmla="*/ 2015 w 2054"/>
                <a:gd name="T13" fmla="*/ 0 h 299"/>
                <a:gd name="T14" fmla="*/ 2054 w 2054"/>
                <a:gd name="T15" fmla="*/ 40 h 299"/>
                <a:gd name="T16" fmla="*/ 2054 w 2054"/>
                <a:gd name="T17" fmla="*/ 260 h 299"/>
                <a:gd name="T18" fmla="*/ 2054 w 2054"/>
                <a:gd name="T19" fmla="*/ 260 h 299"/>
                <a:gd name="T20" fmla="*/ 2054 w 2054"/>
                <a:gd name="T21" fmla="*/ 260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54" h="299">
                  <a:moveTo>
                    <a:pt x="2054" y="260"/>
                  </a:moveTo>
                  <a:cubicBezTo>
                    <a:pt x="2054" y="282"/>
                    <a:pt x="2036" y="299"/>
                    <a:pt x="2015" y="299"/>
                  </a:cubicBezTo>
                  <a:cubicBezTo>
                    <a:pt x="39" y="299"/>
                    <a:pt x="39" y="299"/>
                    <a:pt x="39" y="299"/>
                  </a:cubicBezTo>
                  <a:cubicBezTo>
                    <a:pt x="17" y="299"/>
                    <a:pt x="0" y="282"/>
                    <a:pt x="0" y="260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7" y="0"/>
                    <a:pt x="39" y="0"/>
                  </a:cubicBezTo>
                  <a:cubicBezTo>
                    <a:pt x="2015" y="0"/>
                    <a:pt x="2015" y="0"/>
                    <a:pt x="2015" y="0"/>
                  </a:cubicBezTo>
                  <a:cubicBezTo>
                    <a:pt x="2036" y="0"/>
                    <a:pt x="2054" y="18"/>
                    <a:pt x="2054" y="40"/>
                  </a:cubicBezTo>
                  <a:cubicBezTo>
                    <a:pt x="2054" y="260"/>
                    <a:pt x="2054" y="260"/>
                    <a:pt x="2054" y="260"/>
                  </a:cubicBezTo>
                  <a:close/>
                  <a:moveTo>
                    <a:pt x="2054" y="260"/>
                  </a:moveTo>
                  <a:cubicBezTo>
                    <a:pt x="2054" y="260"/>
                    <a:pt x="2054" y="260"/>
                    <a:pt x="2054" y="26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6" name="Freeform 29"/>
            <p:cNvSpPr>
              <a:spLocks noEditPoints="1"/>
            </p:cNvSpPr>
            <p:nvPr>
              <p:custDataLst>
                <p:tags r:id="rId4"/>
              </p:custDataLst>
            </p:nvPr>
          </p:nvSpPr>
          <p:spPr bwMode="auto">
            <a:xfrm>
              <a:off x="865188" y="2881313"/>
              <a:ext cx="1108075" cy="1106488"/>
            </a:xfrm>
            <a:custGeom>
              <a:avLst/>
              <a:gdLst>
                <a:gd name="T0" fmla="*/ 295 w 295"/>
                <a:gd name="T1" fmla="*/ 255 h 295"/>
                <a:gd name="T2" fmla="*/ 255 w 295"/>
                <a:gd name="T3" fmla="*/ 295 h 295"/>
                <a:gd name="T4" fmla="*/ 39 w 295"/>
                <a:gd name="T5" fmla="*/ 295 h 295"/>
                <a:gd name="T6" fmla="*/ 0 w 295"/>
                <a:gd name="T7" fmla="*/ 255 h 295"/>
                <a:gd name="T8" fmla="*/ 0 w 295"/>
                <a:gd name="T9" fmla="*/ 39 h 295"/>
                <a:gd name="T10" fmla="*/ 39 w 295"/>
                <a:gd name="T11" fmla="*/ 0 h 295"/>
                <a:gd name="T12" fmla="*/ 255 w 295"/>
                <a:gd name="T13" fmla="*/ 0 h 295"/>
                <a:gd name="T14" fmla="*/ 295 w 295"/>
                <a:gd name="T15" fmla="*/ 39 h 295"/>
                <a:gd name="T16" fmla="*/ 295 w 295"/>
                <a:gd name="T17" fmla="*/ 255 h 295"/>
                <a:gd name="T18" fmla="*/ 295 w 295"/>
                <a:gd name="T19" fmla="*/ 255 h 295"/>
                <a:gd name="T20" fmla="*/ 295 w 295"/>
                <a:gd name="T21" fmla="*/ 25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5" h="295">
                  <a:moveTo>
                    <a:pt x="295" y="255"/>
                  </a:moveTo>
                  <a:cubicBezTo>
                    <a:pt x="295" y="277"/>
                    <a:pt x="277" y="295"/>
                    <a:pt x="255" y="295"/>
                  </a:cubicBezTo>
                  <a:cubicBezTo>
                    <a:pt x="39" y="295"/>
                    <a:pt x="39" y="295"/>
                    <a:pt x="39" y="295"/>
                  </a:cubicBezTo>
                  <a:cubicBezTo>
                    <a:pt x="18" y="295"/>
                    <a:pt x="0" y="277"/>
                    <a:pt x="0" y="255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8"/>
                    <a:pt x="18" y="0"/>
                    <a:pt x="39" y="0"/>
                  </a:cubicBezTo>
                  <a:cubicBezTo>
                    <a:pt x="255" y="0"/>
                    <a:pt x="255" y="0"/>
                    <a:pt x="255" y="0"/>
                  </a:cubicBezTo>
                  <a:cubicBezTo>
                    <a:pt x="277" y="0"/>
                    <a:pt x="295" y="18"/>
                    <a:pt x="295" y="39"/>
                  </a:cubicBezTo>
                  <a:cubicBezTo>
                    <a:pt x="295" y="255"/>
                    <a:pt x="295" y="255"/>
                    <a:pt x="295" y="255"/>
                  </a:cubicBezTo>
                  <a:close/>
                  <a:moveTo>
                    <a:pt x="295" y="255"/>
                  </a:moveTo>
                  <a:cubicBezTo>
                    <a:pt x="295" y="255"/>
                    <a:pt x="295" y="255"/>
                    <a:pt x="295" y="25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7" name="Freeform 30"/>
            <p:cNvSpPr>
              <a:spLocks noEditPoints="1"/>
            </p:cNvSpPr>
            <p:nvPr>
              <p:custDataLst>
                <p:tags r:id="rId5"/>
              </p:custDataLst>
            </p:nvPr>
          </p:nvSpPr>
          <p:spPr bwMode="auto">
            <a:xfrm>
              <a:off x="865188" y="6176963"/>
              <a:ext cx="1108075" cy="1104900"/>
            </a:xfrm>
            <a:custGeom>
              <a:avLst/>
              <a:gdLst>
                <a:gd name="T0" fmla="*/ 295 w 295"/>
                <a:gd name="T1" fmla="*/ 255 h 294"/>
                <a:gd name="T2" fmla="*/ 255 w 295"/>
                <a:gd name="T3" fmla="*/ 294 h 294"/>
                <a:gd name="T4" fmla="*/ 39 w 295"/>
                <a:gd name="T5" fmla="*/ 294 h 294"/>
                <a:gd name="T6" fmla="*/ 0 w 295"/>
                <a:gd name="T7" fmla="*/ 255 h 294"/>
                <a:gd name="T8" fmla="*/ 0 w 295"/>
                <a:gd name="T9" fmla="*/ 39 h 294"/>
                <a:gd name="T10" fmla="*/ 39 w 295"/>
                <a:gd name="T11" fmla="*/ 0 h 294"/>
                <a:gd name="T12" fmla="*/ 255 w 295"/>
                <a:gd name="T13" fmla="*/ 0 h 294"/>
                <a:gd name="T14" fmla="*/ 295 w 295"/>
                <a:gd name="T15" fmla="*/ 39 h 294"/>
                <a:gd name="T16" fmla="*/ 295 w 295"/>
                <a:gd name="T17" fmla="*/ 255 h 294"/>
                <a:gd name="T18" fmla="*/ 295 w 295"/>
                <a:gd name="T19" fmla="*/ 255 h 294"/>
                <a:gd name="T20" fmla="*/ 295 w 295"/>
                <a:gd name="T21" fmla="*/ 255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5" h="294">
                  <a:moveTo>
                    <a:pt x="295" y="255"/>
                  </a:moveTo>
                  <a:cubicBezTo>
                    <a:pt x="295" y="277"/>
                    <a:pt x="277" y="294"/>
                    <a:pt x="255" y="294"/>
                  </a:cubicBezTo>
                  <a:cubicBezTo>
                    <a:pt x="39" y="294"/>
                    <a:pt x="39" y="294"/>
                    <a:pt x="39" y="294"/>
                  </a:cubicBezTo>
                  <a:cubicBezTo>
                    <a:pt x="18" y="294"/>
                    <a:pt x="0" y="277"/>
                    <a:pt x="0" y="255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7"/>
                    <a:pt x="18" y="0"/>
                    <a:pt x="39" y="0"/>
                  </a:cubicBezTo>
                  <a:cubicBezTo>
                    <a:pt x="255" y="0"/>
                    <a:pt x="255" y="0"/>
                    <a:pt x="255" y="0"/>
                  </a:cubicBezTo>
                  <a:cubicBezTo>
                    <a:pt x="277" y="0"/>
                    <a:pt x="295" y="17"/>
                    <a:pt x="295" y="39"/>
                  </a:cubicBezTo>
                  <a:cubicBezTo>
                    <a:pt x="295" y="255"/>
                    <a:pt x="295" y="255"/>
                    <a:pt x="295" y="255"/>
                  </a:cubicBezTo>
                  <a:close/>
                  <a:moveTo>
                    <a:pt x="295" y="255"/>
                  </a:moveTo>
                  <a:cubicBezTo>
                    <a:pt x="295" y="255"/>
                    <a:pt x="295" y="255"/>
                    <a:pt x="295" y="25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8" name="Freeform 31"/>
            <p:cNvSpPr>
              <a:spLocks noEditPoints="1"/>
            </p:cNvSpPr>
            <p:nvPr>
              <p:custDataLst>
                <p:tags r:id="rId6"/>
              </p:custDataLst>
            </p:nvPr>
          </p:nvSpPr>
          <p:spPr bwMode="auto">
            <a:xfrm>
              <a:off x="865188" y="-423863"/>
              <a:ext cx="1108075" cy="1108075"/>
            </a:xfrm>
            <a:custGeom>
              <a:avLst/>
              <a:gdLst>
                <a:gd name="T0" fmla="*/ 295 w 295"/>
                <a:gd name="T1" fmla="*/ 256 h 295"/>
                <a:gd name="T2" fmla="*/ 255 w 295"/>
                <a:gd name="T3" fmla="*/ 295 h 295"/>
                <a:gd name="T4" fmla="*/ 39 w 295"/>
                <a:gd name="T5" fmla="*/ 295 h 295"/>
                <a:gd name="T6" fmla="*/ 0 w 295"/>
                <a:gd name="T7" fmla="*/ 256 h 295"/>
                <a:gd name="T8" fmla="*/ 0 w 295"/>
                <a:gd name="T9" fmla="*/ 39 h 295"/>
                <a:gd name="T10" fmla="*/ 39 w 295"/>
                <a:gd name="T11" fmla="*/ 0 h 295"/>
                <a:gd name="T12" fmla="*/ 255 w 295"/>
                <a:gd name="T13" fmla="*/ 0 h 295"/>
                <a:gd name="T14" fmla="*/ 295 w 295"/>
                <a:gd name="T15" fmla="*/ 39 h 295"/>
                <a:gd name="T16" fmla="*/ 295 w 295"/>
                <a:gd name="T17" fmla="*/ 256 h 295"/>
                <a:gd name="T18" fmla="*/ 295 w 295"/>
                <a:gd name="T19" fmla="*/ 256 h 295"/>
                <a:gd name="T20" fmla="*/ 295 w 295"/>
                <a:gd name="T21" fmla="*/ 256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5" h="295">
                  <a:moveTo>
                    <a:pt x="295" y="256"/>
                  </a:moveTo>
                  <a:cubicBezTo>
                    <a:pt x="295" y="277"/>
                    <a:pt x="277" y="295"/>
                    <a:pt x="255" y="295"/>
                  </a:cubicBezTo>
                  <a:cubicBezTo>
                    <a:pt x="39" y="295"/>
                    <a:pt x="39" y="295"/>
                    <a:pt x="39" y="295"/>
                  </a:cubicBezTo>
                  <a:cubicBezTo>
                    <a:pt x="18" y="295"/>
                    <a:pt x="0" y="277"/>
                    <a:pt x="0" y="256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8"/>
                    <a:pt x="18" y="0"/>
                    <a:pt x="39" y="0"/>
                  </a:cubicBezTo>
                  <a:cubicBezTo>
                    <a:pt x="255" y="0"/>
                    <a:pt x="255" y="0"/>
                    <a:pt x="255" y="0"/>
                  </a:cubicBezTo>
                  <a:cubicBezTo>
                    <a:pt x="277" y="0"/>
                    <a:pt x="295" y="18"/>
                    <a:pt x="295" y="39"/>
                  </a:cubicBezTo>
                  <a:cubicBezTo>
                    <a:pt x="295" y="256"/>
                    <a:pt x="295" y="256"/>
                    <a:pt x="295" y="256"/>
                  </a:cubicBezTo>
                  <a:close/>
                  <a:moveTo>
                    <a:pt x="295" y="256"/>
                  </a:moveTo>
                  <a:cubicBezTo>
                    <a:pt x="295" y="256"/>
                    <a:pt x="295" y="256"/>
                    <a:pt x="295" y="25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2101215" y="114109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协同过滤</a:t>
            </a:r>
            <a:r>
              <a:rPr lang="en-US" altLang="zh-CN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</a:t>
            </a:r>
            <a:r>
              <a:rPr lang="zh-CN" altLang="en-US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预测评分</a:t>
            </a:r>
            <a:endParaRPr lang="zh-CN" altLang="en-US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867535" y="2070735"/>
            <a:ext cx="8210550" cy="42462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zh-CN" altLang="en-US"/>
              <a:t>前面的两种计算方法都各有优劣，基于最近邻接的方法简单，计算速度快，加权平均能够利用所有与目标用户有相似行为的信息，可以平滑地处理用户评分中的噪声和偏差，能够在一定程度上提高预测的准确性。</a:t>
            </a:r>
            <a:endParaRPr lang="zh-CN" altLang="en-US"/>
          </a:p>
          <a:p>
            <a:pPr>
              <a:lnSpc>
                <a:spcPct val="150000"/>
              </a:lnSpc>
            </a:pPr>
            <a:r>
              <a:rPr lang="zh-CN" altLang="en-US"/>
              <a:t>为了达到更好的推荐效果，我们将这两种算法结合起来，在基于最近临近算法的基础上我们再去使用加权平均，使用最近临近算法我们可以找出和目标用户最相似的一组用户，基于这组用户对目标物品的评分为基数，以他们和目标用户的相似度为权重，进行加权平均。将这两组算法结合起来，其一，通过最近临近，我们缩小了计算范围，得到了和目标用户最相似的一组用户，其二，即使是最相似的一组用户，他们之间的评分也会有各自的差异，通过加权平均，能够在一定程度上消除这种差异，进一步提高预测的准确性。</a:t>
            </a:r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 dir="u"/>
      </p:transition>
    </mc:Choice>
    <mc:Fallback>
      <p:transition spd="slow">
        <p:push dir="u"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5289550" y="0"/>
            <a:ext cx="1612901" cy="382408"/>
            <a:chOff x="5289550" y="0"/>
            <a:chExt cx="1612901" cy="382408"/>
          </a:xfrm>
        </p:grpSpPr>
        <p:sp>
          <p:nvSpPr>
            <p:cNvPr id="14" name="矩形 13"/>
            <p:cNvSpPr/>
            <p:nvPr/>
          </p:nvSpPr>
          <p:spPr>
            <a:xfrm>
              <a:off x="5289550" y="0"/>
              <a:ext cx="1612901" cy="382408"/>
            </a:xfrm>
            <a:prstGeom prst="rect">
              <a:avLst/>
            </a:prstGeom>
            <a:solidFill>
              <a:srgbClr val="AB4A70"/>
            </a:solidFill>
            <a:ln>
              <a:solidFill>
                <a:srgbClr val="AB4A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 dirty="0">
                <a:solidFill>
                  <a:schemeClr val="bg1"/>
                </a:solidFill>
              </a:endParaRPr>
            </a:p>
          </p:txBody>
        </p:sp>
        <p:grpSp>
          <p:nvGrpSpPr>
            <p:cNvPr id="17" name="组合 16"/>
            <p:cNvGrpSpPr/>
            <p:nvPr/>
          </p:nvGrpSpPr>
          <p:grpSpPr>
            <a:xfrm>
              <a:off x="5289550" y="13076"/>
              <a:ext cx="1612901" cy="369332"/>
              <a:chOff x="4991099" y="55400"/>
              <a:chExt cx="1612901" cy="369332"/>
            </a:xfrm>
          </p:grpSpPr>
          <p:sp>
            <p:nvSpPr>
              <p:cNvPr id="12" name="矩形 11"/>
              <p:cNvSpPr/>
              <p:nvPr/>
            </p:nvSpPr>
            <p:spPr>
              <a:xfrm>
                <a:off x="5521023" y="70789"/>
                <a:ext cx="1082977" cy="338554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r>
                  <a:rPr lang="zh-CN" altLang="en-US" sz="1600" dirty="0">
                    <a:solidFill>
                      <a:schemeClr val="bg1"/>
                    </a:solidFill>
                    <a:latin typeface="+mj-ea"/>
                    <a:ea typeface="+mj-ea"/>
                    <a:cs typeface="微软雅黑" panose="020B0503020204020204" pitchFamily="34" charset="-122"/>
                  </a:rPr>
                  <a:t>制作过程</a:t>
                </a:r>
                <a:endParaRPr lang="zh-CN" altLang="en-US" sz="1600" dirty="0">
                  <a:solidFill>
                    <a:schemeClr val="bg1"/>
                  </a:solidFill>
                  <a:latin typeface="+mj-ea"/>
                  <a:ea typeface="+mj-ea"/>
                  <a:cs typeface="微软雅黑" panose="020B0503020204020204" pitchFamily="34" charset="-122"/>
                </a:endParaRPr>
              </a:p>
            </p:txBody>
          </p:sp>
          <p:sp>
            <p:nvSpPr>
              <p:cNvPr id="10" name="矩形 9"/>
              <p:cNvSpPr/>
              <p:nvPr/>
            </p:nvSpPr>
            <p:spPr>
              <a:xfrm>
                <a:off x="4991099" y="55400"/>
                <a:ext cx="471535" cy="369332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algn="ctr"/>
                <a:r>
                  <a:rPr lang="en-US" altLang="zh-CN" dirty="0" smtClean="0">
                    <a:solidFill>
                      <a:schemeClr val="bg1"/>
                    </a:solidFill>
                    <a:latin typeface="+mj-ea"/>
                    <a:ea typeface="+mj-ea"/>
                    <a:cs typeface="微软雅黑" panose="020B0503020204020204" pitchFamily="34" charset="-122"/>
                  </a:rPr>
                  <a:t>03</a:t>
                </a:r>
                <a:endParaRPr lang="en-US" altLang="zh-CN" dirty="0">
                  <a:solidFill>
                    <a:schemeClr val="bg1"/>
                  </a:solidFill>
                  <a:latin typeface="+mj-ea"/>
                  <a:ea typeface="+mj-ea"/>
                  <a:cs typeface="微软雅黑" panose="020B0503020204020204" pitchFamily="34" charset="-122"/>
                </a:endParaRPr>
              </a:p>
            </p:txBody>
          </p:sp>
          <p:cxnSp>
            <p:nvCxnSpPr>
              <p:cNvPr id="11" name="直接连接符 10"/>
              <p:cNvCxnSpPr/>
              <p:nvPr/>
            </p:nvCxnSpPr>
            <p:spPr>
              <a:xfrm>
                <a:off x="5482026" y="96066"/>
                <a:ext cx="0" cy="288000"/>
              </a:xfrm>
              <a:prstGeom prst="line">
                <a:avLst/>
              </a:prstGeom>
              <a:ln w="12700" cap="rnd">
                <a:solidFill>
                  <a:schemeClr val="bg1">
                    <a:alpha val="49000"/>
                  </a:schemeClr>
                </a:solidFill>
                <a:round/>
                <a:tail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0" name="组合 49"/>
          <p:cNvGrpSpPr/>
          <p:nvPr/>
        </p:nvGrpSpPr>
        <p:grpSpPr>
          <a:xfrm>
            <a:off x="890387" y="810242"/>
            <a:ext cx="1046691" cy="772784"/>
            <a:chOff x="865188" y="-431800"/>
            <a:chExt cx="10458451" cy="7721600"/>
          </a:xfrm>
          <a:solidFill>
            <a:schemeClr val="tx2">
              <a:lumMod val="50000"/>
            </a:schemeClr>
          </a:solidFill>
        </p:grpSpPr>
        <p:sp>
          <p:nvSpPr>
            <p:cNvPr id="51" name="Freeform 26"/>
            <p:cNvSpPr>
              <a:spLocks noEditPoints="1"/>
            </p:cNvSpPr>
            <p:nvPr>
              <p:custDataLst>
                <p:tags r:id="rId1"/>
              </p:custDataLst>
            </p:nvPr>
          </p:nvSpPr>
          <p:spPr bwMode="auto">
            <a:xfrm>
              <a:off x="3613151" y="-431800"/>
              <a:ext cx="7710488" cy="1123950"/>
            </a:xfrm>
            <a:custGeom>
              <a:avLst/>
              <a:gdLst>
                <a:gd name="T0" fmla="*/ 2054 w 2054"/>
                <a:gd name="T1" fmla="*/ 260 h 299"/>
                <a:gd name="T2" fmla="*/ 2015 w 2054"/>
                <a:gd name="T3" fmla="*/ 299 h 299"/>
                <a:gd name="T4" fmla="*/ 39 w 2054"/>
                <a:gd name="T5" fmla="*/ 299 h 299"/>
                <a:gd name="T6" fmla="*/ 0 w 2054"/>
                <a:gd name="T7" fmla="*/ 260 h 299"/>
                <a:gd name="T8" fmla="*/ 0 w 2054"/>
                <a:gd name="T9" fmla="*/ 39 h 299"/>
                <a:gd name="T10" fmla="*/ 39 w 2054"/>
                <a:gd name="T11" fmla="*/ 0 h 299"/>
                <a:gd name="T12" fmla="*/ 2015 w 2054"/>
                <a:gd name="T13" fmla="*/ 0 h 299"/>
                <a:gd name="T14" fmla="*/ 2054 w 2054"/>
                <a:gd name="T15" fmla="*/ 39 h 299"/>
                <a:gd name="T16" fmla="*/ 2054 w 2054"/>
                <a:gd name="T17" fmla="*/ 260 h 299"/>
                <a:gd name="T18" fmla="*/ 2054 w 2054"/>
                <a:gd name="T19" fmla="*/ 260 h 299"/>
                <a:gd name="T20" fmla="*/ 2054 w 2054"/>
                <a:gd name="T21" fmla="*/ 260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54" h="299">
                  <a:moveTo>
                    <a:pt x="2054" y="260"/>
                  </a:moveTo>
                  <a:cubicBezTo>
                    <a:pt x="2054" y="281"/>
                    <a:pt x="2036" y="299"/>
                    <a:pt x="2015" y="299"/>
                  </a:cubicBezTo>
                  <a:cubicBezTo>
                    <a:pt x="39" y="299"/>
                    <a:pt x="39" y="299"/>
                    <a:pt x="39" y="299"/>
                  </a:cubicBezTo>
                  <a:cubicBezTo>
                    <a:pt x="17" y="299"/>
                    <a:pt x="0" y="281"/>
                    <a:pt x="0" y="260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8"/>
                    <a:pt x="17" y="0"/>
                    <a:pt x="39" y="0"/>
                  </a:cubicBezTo>
                  <a:cubicBezTo>
                    <a:pt x="2015" y="0"/>
                    <a:pt x="2015" y="0"/>
                    <a:pt x="2015" y="0"/>
                  </a:cubicBezTo>
                  <a:cubicBezTo>
                    <a:pt x="2036" y="0"/>
                    <a:pt x="2054" y="18"/>
                    <a:pt x="2054" y="39"/>
                  </a:cubicBezTo>
                  <a:cubicBezTo>
                    <a:pt x="2054" y="260"/>
                    <a:pt x="2054" y="260"/>
                    <a:pt x="2054" y="260"/>
                  </a:cubicBezTo>
                  <a:close/>
                  <a:moveTo>
                    <a:pt x="2054" y="260"/>
                  </a:moveTo>
                  <a:cubicBezTo>
                    <a:pt x="2054" y="260"/>
                    <a:pt x="2054" y="260"/>
                    <a:pt x="2054" y="26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" name="Freeform 27"/>
            <p:cNvSpPr>
              <a:spLocks noEditPoints="1"/>
            </p:cNvSpPr>
            <p:nvPr>
              <p:custDataLst>
                <p:tags r:id="rId2"/>
              </p:custDataLst>
            </p:nvPr>
          </p:nvSpPr>
          <p:spPr bwMode="auto">
            <a:xfrm>
              <a:off x="3613151" y="2873375"/>
              <a:ext cx="7710488" cy="1122363"/>
            </a:xfrm>
            <a:custGeom>
              <a:avLst/>
              <a:gdLst>
                <a:gd name="T0" fmla="*/ 2054 w 2054"/>
                <a:gd name="T1" fmla="*/ 260 h 299"/>
                <a:gd name="T2" fmla="*/ 2015 w 2054"/>
                <a:gd name="T3" fmla="*/ 299 h 299"/>
                <a:gd name="T4" fmla="*/ 39 w 2054"/>
                <a:gd name="T5" fmla="*/ 299 h 299"/>
                <a:gd name="T6" fmla="*/ 0 w 2054"/>
                <a:gd name="T7" fmla="*/ 260 h 299"/>
                <a:gd name="T8" fmla="*/ 0 w 2054"/>
                <a:gd name="T9" fmla="*/ 39 h 299"/>
                <a:gd name="T10" fmla="*/ 39 w 2054"/>
                <a:gd name="T11" fmla="*/ 0 h 299"/>
                <a:gd name="T12" fmla="*/ 2015 w 2054"/>
                <a:gd name="T13" fmla="*/ 0 h 299"/>
                <a:gd name="T14" fmla="*/ 2054 w 2054"/>
                <a:gd name="T15" fmla="*/ 39 h 299"/>
                <a:gd name="T16" fmla="*/ 2054 w 2054"/>
                <a:gd name="T17" fmla="*/ 260 h 299"/>
                <a:gd name="T18" fmla="*/ 2054 w 2054"/>
                <a:gd name="T19" fmla="*/ 260 h 299"/>
                <a:gd name="T20" fmla="*/ 2054 w 2054"/>
                <a:gd name="T21" fmla="*/ 260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54" h="299">
                  <a:moveTo>
                    <a:pt x="2054" y="260"/>
                  </a:moveTo>
                  <a:cubicBezTo>
                    <a:pt x="2054" y="281"/>
                    <a:pt x="2036" y="299"/>
                    <a:pt x="2015" y="299"/>
                  </a:cubicBezTo>
                  <a:cubicBezTo>
                    <a:pt x="39" y="299"/>
                    <a:pt x="39" y="299"/>
                    <a:pt x="39" y="299"/>
                  </a:cubicBezTo>
                  <a:cubicBezTo>
                    <a:pt x="17" y="299"/>
                    <a:pt x="0" y="281"/>
                    <a:pt x="0" y="260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7"/>
                    <a:pt x="17" y="0"/>
                    <a:pt x="39" y="0"/>
                  </a:cubicBezTo>
                  <a:cubicBezTo>
                    <a:pt x="2015" y="0"/>
                    <a:pt x="2015" y="0"/>
                    <a:pt x="2015" y="0"/>
                  </a:cubicBezTo>
                  <a:cubicBezTo>
                    <a:pt x="2036" y="0"/>
                    <a:pt x="2054" y="17"/>
                    <a:pt x="2054" y="39"/>
                  </a:cubicBezTo>
                  <a:cubicBezTo>
                    <a:pt x="2054" y="260"/>
                    <a:pt x="2054" y="260"/>
                    <a:pt x="2054" y="260"/>
                  </a:cubicBezTo>
                  <a:close/>
                  <a:moveTo>
                    <a:pt x="2054" y="260"/>
                  </a:moveTo>
                  <a:cubicBezTo>
                    <a:pt x="2054" y="260"/>
                    <a:pt x="2054" y="260"/>
                    <a:pt x="2054" y="26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" name="Freeform 28"/>
            <p:cNvSpPr>
              <a:spLocks noEditPoints="1"/>
            </p:cNvSpPr>
            <p:nvPr>
              <p:custDataLst>
                <p:tags r:id="rId3"/>
              </p:custDataLst>
            </p:nvPr>
          </p:nvSpPr>
          <p:spPr bwMode="auto">
            <a:xfrm>
              <a:off x="3613151" y="6165850"/>
              <a:ext cx="7710488" cy="1123950"/>
            </a:xfrm>
            <a:custGeom>
              <a:avLst/>
              <a:gdLst>
                <a:gd name="T0" fmla="*/ 2054 w 2054"/>
                <a:gd name="T1" fmla="*/ 260 h 299"/>
                <a:gd name="T2" fmla="*/ 2015 w 2054"/>
                <a:gd name="T3" fmla="*/ 299 h 299"/>
                <a:gd name="T4" fmla="*/ 39 w 2054"/>
                <a:gd name="T5" fmla="*/ 299 h 299"/>
                <a:gd name="T6" fmla="*/ 0 w 2054"/>
                <a:gd name="T7" fmla="*/ 260 h 299"/>
                <a:gd name="T8" fmla="*/ 0 w 2054"/>
                <a:gd name="T9" fmla="*/ 40 h 299"/>
                <a:gd name="T10" fmla="*/ 39 w 2054"/>
                <a:gd name="T11" fmla="*/ 0 h 299"/>
                <a:gd name="T12" fmla="*/ 2015 w 2054"/>
                <a:gd name="T13" fmla="*/ 0 h 299"/>
                <a:gd name="T14" fmla="*/ 2054 w 2054"/>
                <a:gd name="T15" fmla="*/ 40 h 299"/>
                <a:gd name="T16" fmla="*/ 2054 w 2054"/>
                <a:gd name="T17" fmla="*/ 260 h 299"/>
                <a:gd name="T18" fmla="*/ 2054 w 2054"/>
                <a:gd name="T19" fmla="*/ 260 h 299"/>
                <a:gd name="T20" fmla="*/ 2054 w 2054"/>
                <a:gd name="T21" fmla="*/ 260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54" h="299">
                  <a:moveTo>
                    <a:pt x="2054" y="260"/>
                  </a:moveTo>
                  <a:cubicBezTo>
                    <a:pt x="2054" y="282"/>
                    <a:pt x="2036" y="299"/>
                    <a:pt x="2015" y="299"/>
                  </a:cubicBezTo>
                  <a:cubicBezTo>
                    <a:pt x="39" y="299"/>
                    <a:pt x="39" y="299"/>
                    <a:pt x="39" y="299"/>
                  </a:cubicBezTo>
                  <a:cubicBezTo>
                    <a:pt x="17" y="299"/>
                    <a:pt x="0" y="282"/>
                    <a:pt x="0" y="260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7" y="0"/>
                    <a:pt x="39" y="0"/>
                  </a:cubicBezTo>
                  <a:cubicBezTo>
                    <a:pt x="2015" y="0"/>
                    <a:pt x="2015" y="0"/>
                    <a:pt x="2015" y="0"/>
                  </a:cubicBezTo>
                  <a:cubicBezTo>
                    <a:pt x="2036" y="0"/>
                    <a:pt x="2054" y="18"/>
                    <a:pt x="2054" y="40"/>
                  </a:cubicBezTo>
                  <a:cubicBezTo>
                    <a:pt x="2054" y="260"/>
                    <a:pt x="2054" y="260"/>
                    <a:pt x="2054" y="260"/>
                  </a:cubicBezTo>
                  <a:close/>
                  <a:moveTo>
                    <a:pt x="2054" y="260"/>
                  </a:moveTo>
                  <a:cubicBezTo>
                    <a:pt x="2054" y="260"/>
                    <a:pt x="2054" y="260"/>
                    <a:pt x="2054" y="26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6" name="Freeform 29"/>
            <p:cNvSpPr>
              <a:spLocks noEditPoints="1"/>
            </p:cNvSpPr>
            <p:nvPr>
              <p:custDataLst>
                <p:tags r:id="rId4"/>
              </p:custDataLst>
            </p:nvPr>
          </p:nvSpPr>
          <p:spPr bwMode="auto">
            <a:xfrm>
              <a:off x="865188" y="2881313"/>
              <a:ext cx="1108075" cy="1106488"/>
            </a:xfrm>
            <a:custGeom>
              <a:avLst/>
              <a:gdLst>
                <a:gd name="T0" fmla="*/ 295 w 295"/>
                <a:gd name="T1" fmla="*/ 255 h 295"/>
                <a:gd name="T2" fmla="*/ 255 w 295"/>
                <a:gd name="T3" fmla="*/ 295 h 295"/>
                <a:gd name="T4" fmla="*/ 39 w 295"/>
                <a:gd name="T5" fmla="*/ 295 h 295"/>
                <a:gd name="T6" fmla="*/ 0 w 295"/>
                <a:gd name="T7" fmla="*/ 255 h 295"/>
                <a:gd name="T8" fmla="*/ 0 w 295"/>
                <a:gd name="T9" fmla="*/ 39 h 295"/>
                <a:gd name="T10" fmla="*/ 39 w 295"/>
                <a:gd name="T11" fmla="*/ 0 h 295"/>
                <a:gd name="T12" fmla="*/ 255 w 295"/>
                <a:gd name="T13" fmla="*/ 0 h 295"/>
                <a:gd name="T14" fmla="*/ 295 w 295"/>
                <a:gd name="T15" fmla="*/ 39 h 295"/>
                <a:gd name="T16" fmla="*/ 295 w 295"/>
                <a:gd name="T17" fmla="*/ 255 h 295"/>
                <a:gd name="T18" fmla="*/ 295 w 295"/>
                <a:gd name="T19" fmla="*/ 255 h 295"/>
                <a:gd name="T20" fmla="*/ 295 w 295"/>
                <a:gd name="T21" fmla="*/ 25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5" h="295">
                  <a:moveTo>
                    <a:pt x="295" y="255"/>
                  </a:moveTo>
                  <a:cubicBezTo>
                    <a:pt x="295" y="277"/>
                    <a:pt x="277" y="295"/>
                    <a:pt x="255" y="295"/>
                  </a:cubicBezTo>
                  <a:cubicBezTo>
                    <a:pt x="39" y="295"/>
                    <a:pt x="39" y="295"/>
                    <a:pt x="39" y="295"/>
                  </a:cubicBezTo>
                  <a:cubicBezTo>
                    <a:pt x="18" y="295"/>
                    <a:pt x="0" y="277"/>
                    <a:pt x="0" y="255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8"/>
                    <a:pt x="18" y="0"/>
                    <a:pt x="39" y="0"/>
                  </a:cubicBezTo>
                  <a:cubicBezTo>
                    <a:pt x="255" y="0"/>
                    <a:pt x="255" y="0"/>
                    <a:pt x="255" y="0"/>
                  </a:cubicBezTo>
                  <a:cubicBezTo>
                    <a:pt x="277" y="0"/>
                    <a:pt x="295" y="18"/>
                    <a:pt x="295" y="39"/>
                  </a:cubicBezTo>
                  <a:cubicBezTo>
                    <a:pt x="295" y="255"/>
                    <a:pt x="295" y="255"/>
                    <a:pt x="295" y="255"/>
                  </a:cubicBezTo>
                  <a:close/>
                  <a:moveTo>
                    <a:pt x="295" y="255"/>
                  </a:moveTo>
                  <a:cubicBezTo>
                    <a:pt x="295" y="255"/>
                    <a:pt x="295" y="255"/>
                    <a:pt x="295" y="25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7" name="Freeform 30"/>
            <p:cNvSpPr>
              <a:spLocks noEditPoints="1"/>
            </p:cNvSpPr>
            <p:nvPr>
              <p:custDataLst>
                <p:tags r:id="rId5"/>
              </p:custDataLst>
            </p:nvPr>
          </p:nvSpPr>
          <p:spPr bwMode="auto">
            <a:xfrm>
              <a:off x="865188" y="6176963"/>
              <a:ext cx="1108075" cy="1104900"/>
            </a:xfrm>
            <a:custGeom>
              <a:avLst/>
              <a:gdLst>
                <a:gd name="T0" fmla="*/ 295 w 295"/>
                <a:gd name="T1" fmla="*/ 255 h 294"/>
                <a:gd name="T2" fmla="*/ 255 w 295"/>
                <a:gd name="T3" fmla="*/ 294 h 294"/>
                <a:gd name="T4" fmla="*/ 39 w 295"/>
                <a:gd name="T5" fmla="*/ 294 h 294"/>
                <a:gd name="T6" fmla="*/ 0 w 295"/>
                <a:gd name="T7" fmla="*/ 255 h 294"/>
                <a:gd name="T8" fmla="*/ 0 w 295"/>
                <a:gd name="T9" fmla="*/ 39 h 294"/>
                <a:gd name="T10" fmla="*/ 39 w 295"/>
                <a:gd name="T11" fmla="*/ 0 h 294"/>
                <a:gd name="T12" fmla="*/ 255 w 295"/>
                <a:gd name="T13" fmla="*/ 0 h 294"/>
                <a:gd name="T14" fmla="*/ 295 w 295"/>
                <a:gd name="T15" fmla="*/ 39 h 294"/>
                <a:gd name="T16" fmla="*/ 295 w 295"/>
                <a:gd name="T17" fmla="*/ 255 h 294"/>
                <a:gd name="T18" fmla="*/ 295 w 295"/>
                <a:gd name="T19" fmla="*/ 255 h 294"/>
                <a:gd name="T20" fmla="*/ 295 w 295"/>
                <a:gd name="T21" fmla="*/ 255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5" h="294">
                  <a:moveTo>
                    <a:pt x="295" y="255"/>
                  </a:moveTo>
                  <a:cubicBezTo>
                    <a:pt x="295" y="277"/>
                    <a:pt x="277" y="294"/>
                    <a:pt x="255" y="294"/>
                  </a:cubicBezTo>
                  <a:cubicBezTo>
                    <a:pt x="39" y="294"/>
                    <a:pt x="39" y="294"/>
                    <a:pt x="39" y="294"/>
                  </a:cubicBezTo>
                  <a:cubicBezTo>
                    <a:pt x="18" y="294"/>
                    <a:pt x="0" y="277"/>
                    <a:pt x="0" y="255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7"/>
                    <a:pt x="18" y="0"/>
                    <a:pt x="39" y="0"/>
                  </a:cubicBezTo>
                  <a:cubicBezTo>
                    <a:pt x="255" y="0"/>
                    <a:pt x="255" y="0"/>
                    <a:pt x="255" y="0"/>
                  </a:cubicBezTo>
                  <a:cubicBezTo>
                    <a:pt x="277" y="0"/>
                    <a:pt x="295" y="17"/>
                    <a:pt x="295" y="39"/>
                  </a:cubicBezTo>
                  <a:cubicBezTo>
                    <a:pt x="295" y="255"/>
                    <a:pt x="295" y="255"/>
                    <a:pt x="295" y="255"/>
                  </a:cubicBezTo>
                  <a:close/>
                  <a:moveTo>
                    <a:pt x="295" y="255"/>
                  </a:moveTo>
                  <a:cubicBezTo>
                    <a:pt x="295" y="255"/>
                    <a:pt x="295" y="255"/>
                    <a:pt x="295" y="25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8" name="Freeform 31"/>
            <p:cNvSpPr>
              <a:spLocks noEditPoints="1"/>
            </p:cNvSpPr>
            <p:nvPr>
              <p:custDataLst>
                <p:tags r:id="rId6"/>
              </p:custDataLst>
            </p:nvPr>
          </p:nvSpPr>
          <p:spPr bwMode="auto">
            <a:xfrm>
              <a:off x="865188" y="-423863"/>
              <a:ext cx="1108075" cy="1108075"/>
            </a:xfrm>
            <a:custGeom>
              <a:avLst/>
              <a:gdLst>
                <a:gd name="T0" fmla="*/ 295 w 295"/>
                <a:gd name="T1" fmla="*/ 256 h 295"/>
                <a:gd name="T2" fmla="*/ 255 w 295"/>
                <a:gd name="T3" fmla="*/ 295 h 295"/>
                <a:gd name="T4" fmla="*/ 39 w 295"/>
                <a:gd name="T5" fmla="*/ 295 h 295"/>
                <a:gd name="T6" fmla="*/ 0 w 295"/>
                <a:gd name="T7" fmla="*/ 256 h 295"/>
                <a:gd name="T8" fmla="*/ 0 w 295"/>
                <a:gd name="T9" fmla="*/ 39 h 295"/>
                <a:gd name="T10" fmla="*/ 39 w 295"/>
                <a:gd name="T11" fmla="*/ 0 h 295"/>
                <a:gd name="T12" fmla="*/ 255 w 295"/>
                <a:gd name="T13" fmla="*/ 0 h 295"/>
                <a:gd name="T14" fmla="*/ 295 w 295"/>
                <a:gd name="T15" fmla="*/ 39 h 295"/>
                <a:gd name="T16" fmla="*/ 295 w 295"/>
                <a:gd name="T17" fmla="*/ 256 h 295"/>
                <a:gd name="T18" fmla="*/ 295 w 295"/>
                <a:gd name="T19" fmla="*/ 256 h 295"/>
                <a:gd name="T20" fmla="*/ 295 w 295"/>
                <a:gd name="T21" fmla="*/ 256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5" h="295">
                  <a:moveTo>
                    <a:pt x="295" y="256"/>
                  </a:moveTo>
                  <a:cubicBezTo>
                    <a:pt x="295" y="277"/>
                    <a:pt x="277" y="295"/>
                    <a:pt x="255" y="295"/>
                  </a:cubicBezTo>
                  <a:cubicBezTo>
                    <a:pt x="39" y="295"/>
                    <a:pt x="39" y="295"/>
                    <a:pt x="39" y="295"/>
                  </a:cubicBezTo>
                  <a:cubicBezTo>
                    <a:pt x="18" y="295"/>
                    <a:pt x="0" y="277"/>
                    <a:pt x="0" y="256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8"/>
                    <a:pt x="18" y="0"/>
                    <a:pt x="39" y="0"/>
                  </a:cubicBezTo>
                  <a:cubicBezTo>
                    <a:pt x="255" y="0"/>
                    <a:pt x="255" y="0"/>
                    <a:pt x="255" y="0"/>
                  </a:cubicBezTo>
                  <a:cubicBezTo>
                    <a:pt x="277" y="0"/>
                    <a:pt x="295" y="18"/>
                    <a:pt x="295" y="39"/>
                  </a:cubicBezTo>
                  <a:cubicBezTo>
                    <a:pt x="295" y="256"/>
                    <a:pt x="295" y="256"/>
                    <a:pt x="295" y="256"/>
                  </a:cubicBezTo>
                  <a:close/>
                  <a:moveTo>
                    <a:pt x="295" y="256"/>
                  </a:moveTo>
                  <a:cubicBezTo>
                    <a:pt x="295" y="256"/>
                    <a:pt x="295" y="256"/>
                    <a:pt x="295" y="25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2101215" y="114109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应用协同过滤至博客系统</a:t>
            </a:r>
            <a:endParaRPr lang="zh-CN" altLang="en-US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653540" y="1982470"/>
            <a:ext cx="9348470" cy="19272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>
              <a:lnSpc>
                <a:spcPct val="150000"/>
              </a:lnSpc>
            </a:pPr>
            <a:r>
              <a:rPr lang="zh-CN" altLang="en-US"/>
              <a:t>对于博客系统，我们将该算法应用在“博客列表”的接口中，在将数据响给前端前，我们调用协同过滤算法的接口，对整个博客列表中每篇博客进行推荐度的计算，并按照推荐度进行降序排序，在前端用户拿到数据后，整个博客列表的数据就是从推荐度高到推荐度底的展现形式。</a:t>
            </a:r>
            <a:endParaRPr lang="zh-CN" altLang="en-US"/>
          </a:p>
          <a:p>
            <a:pPr>
              <a:lnSpc>
                <a:spcPct val="150000"/>
              </a:lnSpc>
            </a:pPr>
            <a:endParaRPr lang="zh-CN" altLang="en-US"/>
          </a:p>
          <a:p>
            <a:pPr>
              <a:lnSpc>
                <a:spcPct val="150000"/>
              </a:lnSpc>
            </a:pPr>
            <a:endParaRPr lang="zh-CN" altLang="en-US"/>
          </a:p>
          <a:p>
            <a:pPr>
              <a:lnSpc>
                <a:spcPct val="150000"/>
              </a:lnSpc>
            </a:pPr>
            <a:endParaRPr lang="zh-CN" altLang="en-US"/>
          </a:p>
          <a:p>
            <a:pPr>
              <a:lnSpc>
                <a:spcPct val="150000"/>
              </a:lnSpc>
            </a:pPr>
            <a:endParaRPr lang="zh-CN" altLang="en-US"/>
          </a:p>
        </p:txBody>
      </p:sp>
      <p:pic>
        <p:nvPicPr>
          <p:cNvPr id="18" name="图片 17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3622040" y="3507105"/>
            <a:ext cx="5478145" cy="27038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 dir="u"/>
      </p:transition>
    </mc:Choice>
    <mc:Fallback>
      <p:transition spd="slow">
        <p:push dir="u"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5289550" y="0"/>
            <a:ext cx="1612901" cy="382408"/>
            <a:chOff x="5289550" y="0"/>
            <a:chExt cx="1612901" cy="382408"/>
          </a:xfrm>
        </p:grpSpPr>
        <p:sp>
          <p:nvSpPr>
            <p:cNvPr id="14" name="矩形 13"/>
            <p:cNvSpPr/>
            <p:nvPr/>
          </p:nvSpPr>
          <p:spPr>
            <a:xfrm>
              <a:off x="5289550" y="0"/>
              <a:ext cx="1612901" cy="382408"/>
            </a:xfrm>
            <a:prstGeom prst="rect">
              <a:avLst/>
            </a:prstGeom>
            <a:solidFill>
              <a:srgbClr val="AB4A70"/>
            </a:solidFill>
            <a:ln>
              <a:solidFill>
                <a:srgbClr val="AB4A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 dirty="0">
                <a:solidFill>
                  <a:schemeClr val="bg1"/>
                </a:solidFill>
              </a:endParaRPr>
            </a:p>
          </p:txBody>
        </p:sp>
        <p:grpSp>
          <p:nvGrpSpPr>
            <p:cNvPr id="17" name="组合 16"/>
            <p:cNvGrpSpPr/>
            <p:nvPr/>
          </p:nvGrpSpPr>
          <p:grpSpPr>
            <a:xfrm>
              <a:off x="5289550" y="13076"/>
              <a:ext cx="1612901" cy="369332"/>
              <a:chOff x="4991099" y="55400"/>
              <a:chExt cx="1612901" cy="369332"/>
            </a:xfrm>
          </p:grpSpPr>
          <p:sp>
            <p:nvSpPr>
              <p:cNvPr id="12" name="矩形 11"/>
              <p:cNvSpPr/>
              <p:nvPr/>
            </p:nvSpPr>
            <p:spPr>
              <a:xfrm>
                <a:off x="5521023" y="70789"/>
                <a:ext cx="1082977" cy="338554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r>
                  <a:rPr lang="zh-CN" altLang="en-US" sz="1600" dirty="0">
                    <a:solidFill>
                      <a:schemeClr val="bg1"/>
                    </a:solidFill>
                    <a:latin typeface="+mj-ea"/>
                    <a:ea typeface="+mj-ea"/>
                    <a:cs typeface="微软雅黑" panose="020B0503020204020204" pitchFamily="34" charset="-122"/>
                  </a:rPr>
                  <a:t>制作过程</a:t>
                </a:r>
                <a:endParaRPr lang="zh-CN" altLang="en-US" sz="1600" dirty="0">
                  <a:solidFill>
                    <a:schemeClr val="bg1"/>
                  </a:solidFill>
                  <a:latin typeface="+mj-ea"/>
                  <a:ea typeface="+mj-ea"/>
                  <a:cs typeface="微软雅黑" panose="020B0503020204020204" pitchFamily="34" charset="-122"/>
                </a:endParaRPr>
              </a:p>
            </p:txBody>
          </p:sp>
          <p:sp>
            <p:nvSpPr>
              <p:cNvPr id="10" name="矩形 9"/>
              <p:cNvSpPr/>
              <p:nvPr/>
            </p:nvSpPr>
            <p:spPr>
              <a:xfrm>
                <a:off x="4991099" y="55400"/>
                <a:ext cx="471535" cy="369332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algn="ctr"/>
                <a:r>
                  <a:rPr lang="en-US" altLang="zh-CN" dirty="0" smtClean="0">
                    <a:solidFill>
                      <a:schemeClr val="bg1"/>
                    </a:solidFill>
                    <a:latin typeface="+mj-ea"/>
                    <a:ea typeface="+mj-ea"/>
                    <a:cs typeface="微软雅黑" panose="020B0503020204020204" pitchFamily="34" charset="-122"/>
                  </a:rPr>
                  <a:t>03</a:t>
                </a:r>
                <a:endParaRPr lang="en-US" altLang="zh-CN" dirty="0">
                  <a:solidFill>
                    <a:schemeClr val="bg1"/>
                  </a:solidFill>
                  <a:latin typeface="+mj-ea"/>
                  <a:ea typeface="+mj-ea"/>
                  <a:cs typeface="微软雅黑" panose="020B0503020204020204" pitchFamily="34" charset="-122"/>
                </a:endParaRPr>
              </a:p>
            </p:txBody>
          </p:sp>
          <p:cxnSp>
            <p:nvCxnSpPr>
              <p:cNvPr id="11" name="直接连接符 10"/>
              <p:cNvCxnSpPr/>
              <p:nvPr/>
            </p:nvCxnSpPr>
            <p:spPr>
              <a:xfrm>
                <a:off x="5482026" y="96066"/>
                <a:ext cx="0" cy="288000"/>
              </a:xfrm>
              <a:prstGeom prst="line">
                <a:avLst/>
              </a:prstGeom>
              <a:ln w="12700" cap="rnd">
                <a:solidFill>
                  <a:schemeClr val="bg1">
                    <a:alpha val="49000"/>
                  </a:schemeClr>
                </a:solidFill>
                <a:round/>
                <a:tail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0" name="组合 49"/>
          <p:cNvGrpSpPr/>
          <p:nvPr/>
        </p:nvGrpSpPr>
        <p:grpSpPr>
          <a:xfrm>
            <a:off x="890387" y="810242"/>
            <a:ext cx="1046691" cy="772784"/>
            <a:chOff x="865188" y="-431800"/>
            <a:chExt cx="10458451" cy="7721600"/>
          </a:xfrm>
          <a:solidFill>
            <a:schemeClr val="tx2">
              <a:lumMod val="50000"/>
            </a:schemeClr>
          </a:solidFill>
        </p:grpSpPr>
        <p:sp>
          <p:nvSpPr>
            <p:cNvPr id="51" name="Freeform 26"/>
            <p:cNvSpPr>
              <a:spLocks noEditPoints="1"/>
            </p:cNvSpPr>
            <p:nvPr>
              <p:custDataLst>
                <p:tags r:id="rId1"/>
              </p:custDataLst>
            </p:nvPr>
          </p:nvSpPr>
          <p:spPr bwMode="auto">
            <a:xfrm>
              <a:off x="3613151" y="-431800"/>
              <a:ext cx="7710488" cy="1123950"/>
            </a:xfrm>
            <a:custGeom>
              <a:avLst/>
              <a:gdLst>
                <a:gd name="T0" fmla="*/ 2054 w 2054"/>
                <a:gd name="T1" fmla="*/ 260 h 299"/>
                <a:gd name="T2" fmla="*/ 2015 w 2054"/>
                <a:gd name="T3" fmla="*/ 299 h 299"/>
                <a:gd name="T4" fmla="*/ 39 w 2054"/>
                <a:gd name="T5" fmla="*/ 299 h 299"/>
                <a:gd name="T6" fmla="*/ 0 w 2054"/>
                <a:gd name="T7" fmla="*/ 260 h 299"/>
                <a:gd name="T8" fmla="*/ 0 w 2054"/>
                <a:gd name="T9" fmla="*/ 39 h 299"/>
                <a:gd name="T10" fmla="*/ 39 w 2054"/>
                <a:gd name="T11" fmla="*/ 0 h 299"/>
                <a:gd name="T12" fmla="*/ 2015 w 2054"/>
                <a:gd name="T13" fmla="*/ 0 h 299"/>
                <a:gd name="T14" fmla="*/ 2054 w 2054"/>
                <a:gd name="T15" fmla="*/ 39 h 299"/>
                <a:gd name="T16" fmla="*/ 2054 w 2054"/>
                <a:gd name="T17" fmla="*/ 260 h 299"/>
                <a:gd name="T18" fmla="*/ 2054 w 2054"/>
                <a:gd name="T19" fmla="*/ 260 h 299"/>
                <a:gd name="T20" fmla="*/ 2054 w 2054"/>
                <a:gd name="T21" fmla="*/ 260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54" h="299">
                  <a:moveTo>
                    <a:pt x="2054" y="260"/>
                  </a:moveTo>
                  <a:cubicBezTo>
                    <a:pt x="2054" y="281"/>
                    <a:pt x="2036" y="299"/>
                    <a:pt x="2015" y="299"/>
                  </a:cubicBezTo>
                  <a:cubicBezTo>
                    <a:pt x="39" y="299"/>
                    <a:pt x="39" y="299"/>
                    <a:pt x="39" y="299"/>
                  </a:cubicBezTo>
                  <a:cubicBezTo>
                    <a:pt x="17" y="299"/>
                    <a:pt x="0" y="281"/>
                    <a:pt x="0" y="260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8"/>
                    <a:pt x="17" y="0"/>
                    <a:pt x="39" y="0"/>
                  </a:cubicBezTo>
                  <a:cubicBezTo>
                    <a:pt x="2015" y="0"/>
                    <a:pt x="2015" y="0"/>
                    <a:pt x="2015" y="0"/>
                  </a:cubicBezTo>
                  <a:cubicBezTo>
                    <a:pt x="2036" y="0"/>
                    <a:pt x="2054" y="18"/>
                    <a:pt x="2054" y="39"/>
                  </a:cubicBezTo>
                  <a:cubicBezTo>
                    <a:pt x="2054" y="260"/>
                    <a:pt x="2054" y="260"/>
                    <a:pt x="2054" y="260"/>
                  </a:cubicBezTo>
                  <a:close/>
                  <a:moveTo>
                    <a:pt x="2054" y="260"/>
                  </a:moveTo>
                  <a:cubicBezTo>
                    <a:pt x="2054" y="260"/>
                    <a:pt x="2054" y="260"/>
                    <a:pt x="2054" y="26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" name="Freeform 27"/>
            <p:cNvSpPr>
              <a:spLocks noEditPoints="1"/>
            </p:cNvSpPr>
            <p:nvPr>
              <p:custDataLst>
                <p:tags r:id="rId2"/>
              </p:custDataLst>
            </p:nvPr>
          </p:nvSpPr>
          <p:spPr bwMode="auto">
            <a:xfrm>
              <a:off x="3613151" y="2873375"/>
              <a:ext cx="7710488" cy="1122363"/>
            </a:xfrm>
            <a:custGeom>
              <a:avLst/>
              <a:gdLst>
                <a:gd name="T0" fmla="*/ 2054 w 2054"/>
                <a:gd name="T1" fmla="*/ 260 h 299"/>
                <a:gd name="T2" fmla="*/ 2015 w 2054"/>
                <a:gd name="T3" fmla="*/ 299 h 299"/>
                <a:gd name="T4" fmla="*/ 39 w 2054"/>
                <a:gd name="T5" fmla="*/ 299 h 299"/>
                <a:gd name="T6" fmla="*/ 0 w 2054"/>
                <a:gd name="T7" fmla="*/ 260 h 299"/>
                <a:gd name="T8" fmla="*/ 0 w 2054"/>
                <a:gd name="T9" fmla="*/ 39 h 299"/>
                <a:gd name="T10" fmla="*/ 39 w 2054"/>
                <a:gd name="T11" fmla="*/ 0 h 299"/>
                <a:gd name="T12" fmla="*/ 2015 w 2054"/>
                <a:gd name="T13" fmla="*/ 0 h 299"/>
                <a:gd name="T14" fmla="*/ 2054 w 2054"/>
                <a:gd name="T15" fmla="*/ 39 h 299"/>
                <a:gd name="T16" fmla="*/ 2054 w 2054"/>
                <a:gd name="T17" fmla="*/ 260 h 299"/>
                <a:gd name="T18" fmla="*/ 2054 w 2054"/>
                <a:gd name="T19" fmla="*/ 260 h 299"/>
                <a:gd name="T20" fmla="*/ 2054 w 2054"/>
                <a:gd name="T21" fmla="*/ 260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54" h="299">
                  <a:moveTo>
                    <a:pt x="2054" y="260"/>
                  </a:moveTo>
                  <a:cubicBezTo>
                    <a:pt x="2054" y="281"/>
                    <a:pt x="2036" y="299"/>
                    <a:pt x="2015" y="299"/>
                  </a:cubicBezTo>
                  <a:cubicBezTo>
                    <a:pt x="39" y="299"/>
                    <a:pt x="39" y="299"/>
                    <a:pt x="39" y="299"/>
                  </a:cubicBezTo>
                  <a:cubicBezTo>
                    <a:pt x="17" y="299"/>
                    <a:pt x="0" y="281"/>
                    <a:pt x="0" y="260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7"/>
                    <a:pt x="17" y="0"/>
                    <a:pt x="39" y="0"/>
                  </a:cubicBezTo>
                  <a:cubicBezTo>
                    <a:pt x="2015" y="0"/>
                    <a:pt x="2015" y="0"/>
                    <a:pt x="2015" y="0"/>
                  </a:cubicBezTo>
                  <a:cubicBezTo>
                    <a:pt x="2036" y="0"/>
                    <a:pt x="2054" y="17"/>
                    <a:pt x="2054" y="39"/>
                  </a:cubicBezTo>
                  <a:cubicBezTo>
                    <a:pt x="2054" y="260"/>
                    <a:pt x="2054" y="260"/>
                    <a:pt x="2054" y="260"/>
                  </a:cubicBezTo>
                  <a:close/>
                  <a:moveTo>
                    <a:pt x="2054" y="260"/>
                  </a:moveTo>
                  <a:cubicBezTo>
                    <a:pt x="2054" y="260"/>
                    <a:pt x="2054" y="260"/>
                    <a:pt x="2054" y="26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" name="Freeform 28"/>
            <p:cNvSpPr>
              <a:spLocks noEditPoints="1"/>
            </p:cNvSpPr>
            <p:nvPr>
              <p:custDataLst>
                <p:tags r:id="rId3"/>
              </p:custDataLst>
            </p:nvPr>
          </p:nvSpPr>
          <p:spPr bwMode="auto">
            <a:xfrm>
              <a:off x="3613151" y="6165850"/>
              <a:ext cx="7710488" cy="1123950"/>
            </a:xfrm>
            <a:custGeom>
              <a:avLst/>
              <a:gdLst>
                <a:gd name="T0" fmla="*/ 2054 w 2054"/>
                <a:gd name="T1" fmla="*/ 260 h 299"/>
                <a:gd name="T2" fmla="*/ 2015 w 2054"/>
                <a:gd name="T3" fmla="*/ 299 h 299"/>
                <a:gd name="T4" fmla="*/ 39 w 2054"/>
                <a:gd name="T5" fmla="*/ 299 h 299"/>
                <a:gd name="T6" fmla="*/ 0 w 2054"/>
                <a:gd name="T7" fmla="*/ 260 h 299"/>
                <a:gd name="T8" fmla="*/ 0 w 2054"/>
                <a:gd name="T9" fmla="*/ 40 h 299"/>
                <a:gd name="T10" fmla="*/ 39 w 2054"/>
                <a:gd name="T11" fmla="*/ 0 h 299"/>
                <a:gd name="T12" fmla="*/ 2015 w 2054"/>
                <a:gd name="T13" fmla="*/ 0 h 299"/>
                <a:gd name="T14" fmla="*/ 2054 w 2054"/>
                <a:gd name="T15" fmla="*/ 40 h 299"/>
                <a:gd name="T16" fmla="*/ 2054 w 2054"/>
                <a:gd name="T17" fmla="*/ 260 h 299"/>
                <a:gd name="T18" fmla="*/ 2054 w 2054"/>
                <a:gd name="T19" fmla="*/ 260 h 299"/>
                <a:gd name="T20" fmla="*/ 2054 w 2054"/>
                <a:gd name="T21" fmla="*/ 260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54" h="299">
                  <a:moveTo>
                    <a:pt x="2054" y="260"/>
                  </a:moveTo>
                  <a:cubicBezTo>
                    <a:pt x="2054" y="282"/>
                    <a:pt x="2036" y="299"/>
                    <a:pt x="2015" y="299"/>
                  </a:cubicBezTo>
                  <a:cubicBezTo>
                    <a:pt x="39" y="299"/>
                    <a:pt x="39" y="299"/>
                    <a:pt x="39" y="299"/>
                  </a:cubicBezTo>
                  <a:cubicBezTo>
                    <a:pt x="17" y="299"/>
                    <a:pt x="0" y="282"/>
                    <a:pt x="0" y="260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7" y="0"/>
                    <a:pt x="39" y="0"/>
                  </a:cubicBezTo>
                  <a:cubicBezTo>
                    <a:pt x="2015" y="0"/>
                    <a:pt x="2015" y="0"/>
                    <a:pt x="2015" y="0"/>
                  </a:cubicBezTo>
                  <a:cubicBezTo>
                    <a:pt x="2036" y="0"/>
                    <a:pt x="2054" y="18"/>
                    <a:pt x="2054" y="40"/>
                  </a:cubicBezTo>
                  <a:cubicBezTo>
                    <a:pt x="2054" y="260"/>
                    <a:pt x="2054" y="260"/>
                    <a:pt x="2054" y="260"/>
                  </a:cubicBezTo>
                  <a:close/>
                  <a:moveTo>
                    <a:pt x="2054" y="260"/>
                  </a:moveTo>
                  <a:cubicBezTo>
                    <a:pt x="2054" y="260"/>
                    <a:pt x="2054" y="260"/>
                    <a:pt x="2054" y="26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6" name="Freeform 29"/>
            <p:cNvSpPr>
              <a:spLocks noEditPoints="1"/>
            </p:cNvSpPr>
            <p:nvPr>
              <p:custDataLst>
                <p:tags r:id="rId4"/>
              </p:custDataLst>
            </p:nvPr>
          </p:nvSpPr>
          <p:spPr bwMode="auto">
            <a:xfrm>
              <a:off x="865188" y="2881313"/>
              <a:ext cx="1108075" cy="1106488"/>
            </a:xfrm>
            <a:custGeom>
              <a:avLst/>
              <a:gdLst>
                <a:gd name="T0" fmla="*/ 295 w 295"/>
                <a:gd name="T1" fmla="*/ 255 h 295"/>
                <a:gd name="T2" fmla="*/ 255 w 295"/>
                <a:gd name="T3" fmla="*/ 295 h 295"/>
                <a:gd name="T4" fmla="*/ 39 w 295"/>
                <a:gd name="T5" fmla="*/ 295 h 295"/>
                <a:gd name="T6" fmla="*/ 0 w 295"/>
                <a:gd name="T7" fmla="*/ 255 h 295"/>
                <a:gd name="T8" fmla="*/ 0 w 295"/>
                <a:gd name="T9" fmla="*/ 39 h 295"/>
                <a:gd name="T10" fmla="*/ 39 w 295"/>
                <a:gd name="T11" fmla="*/ 0 h 295"/>
                <a:gd name="T12" fmla="*/ 255 w 295"/>
                <a:gd name="T13" fmla="*/ 0 h 295"/>
                <a:gd name="T14" fmla="*/ 295 w 295"/>
                <a:gd name="T15" fmla="*/ 39 h 295"/>
                <a:gd name="T16" fmla="*/ 295 w 295"/>
                <a:gd name="T17" fmla="*/ 255 h 295"/>
                <a:gd name="T18" fmla="*/ 295 w 295"/>
                <a:gd name="T19" fmla="*/ 255 h 295"/>
                <a:gd name="T20" fmla="*/ 295 w 295"/>
                <a:gd name="T21" fmla="*/ 25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5" h="295">
                  <a:moveTo>
                    <a:pt x="295" y="255"/>
                  </a:moveTo>
                  <a:cubicBezTo>
                    <a:pt x="295" y="277"/>
                    <a:pt x="277" y="295"/>
                    <a:pt x="255" y="295"/>
                  </a:cubicBezTo>
                  <a:cubicBezTo>
                    <a:pt x="39" y="295"/>
                    <a:pt x="39" y="295"/>
                    <a:pt x="39" y="295"/>
                  </a:cubicBezTo>
                  <a:cubicBezTo>
                    <a:pt x="18" y="295"/>
                    <a:pt x="0" y="277"/>
                    <a:pt x="0" y="255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8"/>
                    <a:pt x="18" y="0"/>
                    <a:pt x="39" y="0"/>
                  </a:cubicBezTo>
                  <a:cubicBezTo>
                    <a:pt x="255" y="0"/>
                    <a:pt x="255" y="0"/>
                    <a:pt x="255" y="0"/>
                  </a:cubicBezTo>
                  <a:cubicBezTo>
                    <a:pt x="277" y="0"/>
                    <a:pt x="295" y="18"/>
                    <a:pt x="295" y="39"/>
                  </a:cubicBezTo>
                  <a:cubicBezTo>
                    <a:pt x="295" y="255"/>
                    <a:pt x="295" y="255"/>
                    <a:pt x="295" y="255"/>
                  </a:cubicBezTo>
                  <a:close/>
                  <a:moveTo>
                    <a:pt x="295" y="255"/>
                  </a:moveTo>
                  <a:cubicBezTo>
                    <a:pt x="295" y="255"/>
                    <a:pt x="295" y="255"/>
                    <a:pt x="295" y="25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7" name="Freeform 30"/>
            <p:cNvSpPr>
              <a:spLocks noEditPoints="1"/>
            </p:cNvSpPr>
            <p:nvPr>
              <p:custDataLst>
                <p:tags r:id="rId5"/>
              </p:custDataLst>
            </p:nvPr>
          </p:nvSpPr>
          <p:spPr bwMode="auto">
            <a:xfrm>
              <a:off x="865188" y="6176963"/>
              <a:ext cx="1108075" cy="1104900"/>
            </a:xfrm>
            <a:custGeom>
              <a:avLst/>
              <a:gdLst>
                <a:gd name="T0" fmla="*/ 295 w 295"/>
                <a:gd name="T1" fmla="*/ 255 h 294"/>
                <a:gd name="T2" fmla="*/ 255 w 295"/>
                <a:gd name="T3" fmla="*/ 294 h 294"/>
                <a:gd name="T4" fmla="*/ 39 w 295"/>
                <a:gd name="T5" fmla="*/ 294 h 294"/>
                <a:gd name="T6" fmla="*/ 0 w 295"/>
                <a:gd name="T7" fmla="*/ 255 h 294"/>
                <a:gd name="T8" fmla="*/ 0 w 295"/>
                <a:gd name="T9" fmla="*/ 39 h 294"/>
                <a:gd name="T10" fmla="*/ 39 w 295"/>
                <a:gd name="T11" fmla="*/ 0 h 294"/>
                <a:gd name="T12" fmla="*/ 255 w 295"/>
                <a:gd name="T13" fmla="*/ 0 h 294"/>
                <a:gd name="T14" fmla="*/ 295 w 295"/>
                <a:gd name="T15" fmla="*/ 39 h 294"/>
                <a:gd name="T16" fmla="*/ 295 w 295"/>
                <a:gd name="T17" fmla="*/ 255 h 294"/>
                <a:gd name="T18" fmla="*/ 295 w 295"/>
                <a:gd name="T19" fmla="*/ 255 h 294"/>
                <a:gd name="T20" fmla="*/ 295 w 295"/>
                <a:gd name="T21" fmla="*/ 255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5" h="294">
                  <a:moveTo>
                    <a:pt x="295" y="255"/>
                  </a:moveTo>
                  <a:cubicBezTo>
                    <a:pt x="295" y="277"/>
                    <a:pt x="277" y="294"/>
                    <a:pt x="255" y="294"/>
                  </a:cubicBezTo>
                  <a:cubicBezTo>
                    <a:pt x="39" y="294"/>
                    <a:pt x="39" y="294"/>
                    <a:pt x="39" y="294"/>
                  </a:cubicBezTo>
                  <a:cubicBezTo>
                    <a:pt x="18" y="294"/>
                    <a:pt x="0" y="277"/>
                    <a:pt x="0" y="255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7"/>
                    <a:pt x="18" y="0"/>
                    <a:pt x="39" y="0"/>
                  </a:cubicBezTo>
                  <a:cubicBezTo>
                    <a:pt x="255" y="0"/>
                    <a:pt x="255" y="0"/>
                    <a:pt x="255" y="0"/>
                  </a:cubicBezTo>
                  <a:cubicBezTo>
                    <a:pt x="277" y="0"/>
                    <a:pt x="295" y="17"/>
                    <a:pt x="295" y="39"/>
                  </a:cubicBezTo>
                  <a:cubicBezTo>
                    <a:pt x="295" y="255"/>
                    <a:pt x="295" y="255"/>
                    <a:pt x="295" y="255"/>
                  </a:cubicBezTo>
                  <a:close/>
                  <a:moveTo>
                    <a:pt x="295" y="255"/>
                  </a:moveTo>
                  <a:cubicBezTo>
                    <a:pt x="295" y="255"/>
                    <a:pt x="295" y="255"/>
                    <a:pt x="295" y="25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8" name="Freeform 31"/>
            <p:cNvSpPr>
              <a:spLocks noEditPoints="1"/>
            </p:cNvSpPr>
            <p:nvPr>
              <p:custDataLst>
                <p:tags r:id="rId6"/>
              </p:custDataLst>
            </p:nvPr>
          </p:nvSpPr>
          <p:spPr bwMode="auto">
            <a:xfrm>
              <a:off x="865188" y="-423863"/>
              <a:ext cx="1108075" cy="1108075"/>
            </a:xfrm>
            <a:custGeom>
              <a:avLst/>
              <a:gdLst>
                <a:gd name="T0" fmla="*/ 295 w 295"/>
                <a:gd name="T1" fmla="*/ 256 h 295"/>
                <a:gd name="T2" fmla="*/ 255 w 295"/>
                <a:gd name="T3" fmla="*/ 295 h 295"/>
                <a:gd name="T4" fmla="*/ 39 w 295"/>
                <a:gd name="T5" fmla="*/ 295 h 295"/>
                <a:gd name="T6" fmla="*/ 0 w 295"/>
                <a:gd name="T7" fmla="*/ 256 h 295"/>
                <a:gd name="T8" fmla="*/ 0 w 295"/>
                <a:gd name="T9" fmla="*/ 39 h 295"/>
                <a:gd name="T10" fmla="*/ 39 w 295"/>
                <a:gd name="T11" fmla="*/ 0 h 295"/>
                <a:gd name="T12" fmla="*/ 255 w 295"/>
                <a:gd name="T13" fmla="*/ 0 h 295"/>
                <a:gd name="T14" fmla="*/ 295 w 295"/>
                <a:gd name="T15" fmla="*/ 39 h 295"/>
                <a:gd name="T16" fmla="*/ 295 w 295"/>
                <a:gd name="T17" fmla="*/ 256 h 295"/>
                <a:gd name="T18" fmla="*/ 295 w 295"/>
                <a:gd name="T19" fmla="*/ 256 h 295"/>
                <a:gd name="T20" fmla="*/ 295 w 295"/>
                <a:gd name="T21" fmla="*/ 256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5" h="295">
                  <a:moveTo>
                    <a:pt x="295" y="256"/>
                  </a:moveTo>
                  <a:cubicBezTo>
                    <a:pt x="295" y="277"/>
                    <a:pt x="277" y="295"/>
                    <a:pt x="255" y="295"/>
                  </a:cubicBezTo>
                  <a:cubicBezTo>
                    <a:pt x="39" y="295"/>
                    <a:pt x="39" y="295"/>
                    <a:pt x="39" y="295"/>
                  </a:cubicBezTo>
                  <a:cubicBezTo>
                    <a:pt x="18" y="295"/>
                    <a:pt x="0" y="277"/>
                    <a:pt x="0" y="256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8"/>
                    <a:pt x="18" y="0"/>
                    <a:pt x="39" y="0"/>
                  </a:cubicBezTo>
                  <a:cubicBezTo>
                    <a:pt x="255" y="0"/>
                    <a:pt x="255" y="0"/>
                    <a:pt x="255" y="0"/>
                  </a:cubicBezTo>
                  <a:cubicBezTo>
                    <a:pt x="277" y="0"/>
                    <a:pt x="295" y="18"/>
                    <a:pt x="295" y="39"/>
                  </a:cubicBezTo>
                  <a:cubicBezTo>
                    <a:pt x="295" y="256"/>
                    <a:pt x="295" y="256"/>
                    <a:pt x="295" y="256"/>
                  </a:cubicBezTo>
                  <a:close/>
                  <a:moveTo>
                    <a:pt x="295" y="256"/>
                  </a:moveTo>
                  <a:cubicBezTo>
                    <a:pt x="295" y="256"/>
                    <a:pt x="295" y="256"/>
                    <a:pt x="295" y="25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2101215" y="114109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部署上线</a:t>
            </a:r>
            <a:endParaRPr lang="zh-CN" altLang="en-US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937385" y="1982470"/>
            <a:ext cx="9348470" cy="30524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>
              <a:lnSpc>
                <a:spcPct val="150000"/>
              </a:lnSpc>
            </a:pPr>
            <a:r>
              <a:rPr lang="en-US" altLang="zh-CN"/>
              <a:t>1.</a:t>
            </a:r>
            <a:r>
              <a:rPr lang="zh-CN" altLang="en-US"/>
              <a:t>前期工作准备（</a:t>
            </a:r>
            <a:r>
              <a:rPr lang="en-US" altLang="zh-CN"/>
              <a:t>a.</a:t>
            </a:r>
            <a:r>
              <a:rPr lang="zh-CN" altLang="en-US"/>
              <a:t>提前租服务器，</a:t>
            </a:r>
            <a:r>
              <a:rPr lang="en-US" altLang="zh-CN"/>
              <a:t>b.</a:t>
            </a:r>
            <a:r>
              <a:rPr lang="zh-CN" altLang="en-US"/>
              <a:t>购置域名，</a:t>
            </a:r>
            <a:r>
              <a:rPr lang="en-US" altLang="zh-CN"/>
              <a:t>c.</a:t>
            </a:r>
            <a:r>
              <a:rPr lang="zh-CN" altLang="en-US"/>
              <a:t>配置服务器环境以及域名解析等）</a:t>
            </a:r>
            <a:endParaRPr lang="zh-CN" altLang="en-US"/>
          </a:p>
          <a:p>
            <a:pPr>
              <a:lnSpc>
                <a:spcPct val="150000"/>
              </a:lnSpc>
            </a:pPr>
            <a:endParaRPr lang="zh-CN" altLang="en-US"/>
          </a:p>
          <a:p>
            <a:pPr>
              <a:lnSpc>
                <a:spcPct val="150000"/>
              </a:lnSpc>
            </a:pPr>
            <a:r>
              <a:rPr lang="en-US" altLang="zh-CN"/>
              <a:t>2.</a:t>
            </a:r>
            <a:r>
              <a:rPr lang="zh-CN" altLang="en-US"/>
              <a:t>编写</a:t>
            </a:r>
            <a:r>
              <a:rPr lang="en-US" altLang="zh-CN"/>
              <a:t>uwsgi</a:t>
            </a:r>
            <a:r>
              <a:rPr lang="zh-CN" altLang="en-US"/>
              <a:t>和</a:t>
            </a:r>
            <a:r>
              <a:rPr lang="en-US" altLang="zh-CN"/>
              <a:t>nginx</a:t>
            </a:r>
            <a:r>
              <a:rPr lang="zh-CN" altLang="en-US"/>
              <a:t>的配置文件</a:t>
            </a:r>
            <a:endParaRPr lang="zh-CN" altLang="en-US"/>
          </a:p>
          <a:p>
            <a:pPr>
              <a:lnSpc>
                <a:spcPct val="150000"/>
              </a:lnSpc>
            </a:pPr>
            <a:endParaRPr lang="zh-CN" altLang="en-US"/>
          </a:p>
          <a:p>
            <a:pPr>
              <a:lnSpc>
                <a:spcPct val="150000"/>
              </a:lnSpc>
            </a:pPr>
            <a:r>
              <a:rPr lang="en-US" altLang="zh-CN"/>
              <a:t>3.</a:t>
            </a:r>
            <a:r>
              <a:rPr lang="zh-CN" altLang="en-US"/>
              <a:t>启动项目</a:t>
            </a:r>
            <a:endParaRPr lang="zh-CN" altLang="en-US"/>
          </a:p>
          <a:p>
            <a:pPr indent="457200">
              <a:lnSpc>
                <a:spcPct val="150000"/>
              </a:lnSpc>
            </a:pPr>
            <a:r>
              <a:rPr lang="en-US" altLang="zh-CN"/>
              <a:t>3.1uwsgi</a:t>
            </a:r>
            <a:r>
              <a:rPr lang="zh-CN" altLang="en-US"/>
              <a:t>启动</a:t>
            </a:r>
            <a:r>
              <a:rPr lang="en-US" altLang="zh-CN"/>
              <a:t>Django</a:t>
            </a:r>
            <a:r>
              <a:rPr lang="zh-CN" altLang="en-US"/>
              <a:t>项目</a:t>
            </a:r>
            <a:endParaRPr lang="zh-CN" altLang="en-US"/>
          </a:p>
          <a:p>
            <a:pPr indent="457200">
              <a:lnSpc>
                <a:spcPct val="150000"/>
              </a:lnSpc>
            </a:pPr>
            <a:r>
              <a:rPr lang="en-US" altLang="zh-CN"/>
              <a:t>3.2nginx</a:t>
            </a:r>
            <a:r>
              <a:rPr lang="zh-CN" altLang="en-US"/>
              <a:t>启动代理服务</a:t>
            </a:r>
            <a:endParaRPr lang="zh-CN" altLang="en-US"/>
          </a:p>
        </p:txBody>
      </p:sp>
      <p:pic>
        <p:nvPicPr>
          <p:cNvPr id="13" name="图片 12" descr="勾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65225" y="1982470"/>
            <a:ext cx="612140" cy="61214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5888355" y="2594610"/>
            <a:ext cx="3253105" cy="389509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8175625" y="3220085"/>
            <a:ext cx="3818890" cy="3209925"/>
          </a:xfrm>
          <a:prstGeom prst="rect">
            <a:avLst/>
          </a:prstGeom>
        </p:spPr>
      </p:pic>
      <p:pic>
        <p:nvPicPr>
          <p:cNvPr id="19" name="图片 18" descr="勾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1165225" y="2823845"/>
            <a:ext cx="612140" cy="612140"/>
          </a:xfrm>
          <a:prstGeom prst="rect">
            <a:avLst/>
          </a:prstGeom>
        </p:spPr>
      </p:pic>
      <p:pic>
        <p:nvPicPr>
          <p:cNvPr id="20" name="图片 19" descr="勾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1165225" y="3654425"/>
            <a:ext cx="612140" cy="6121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 dir="u"/>
      </p:transition>
    </mc:Choice>
    <mc:Fallback>
      <p:transition spd="slow">
        <p:push dir="u"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矩形 51"/>
          <p:cNvSpPr/>
          <p:nvPr/>
        </p:nvSpPr>
        <p:spPr>
          <a:xfrm>
            <a:off x="5052964" y="2777425"/>
            <a:ext cx="3214736" cy="83099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zh-CN" altLang="en-US" sz="4800" b="1" dirty="0">
                <a:latin typeface="+mj-ea"/>
                <a:ea typeface="+mj-ea"/>
                <a:cs typeface="微软雅黑" panose="020B0503020204020204" pitchFamily="34" charset="-122"/>
              </a:rPr>
              <a:t>作品展示</a:t>
            </a:r>
            <a:endParaRPr lang="zh-CN" altLang="en-US" sz="4800" b="1" dirty="0">
              <a:latin typeface="+mj-ea"/>
              <a:ea typeface="+mj-ea"/>
              <a:cs typeface="微软雅黑" panose="020B0503020204020204" pitchFamily="34" charset="-122"/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5065664" y="2580922"/>
            <a:ext cx="150547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CN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PRODUCT SHOW</a:t>
            </a:r>
            <a:endParaRPr lang="en-US" altLang="zh-CN" sz="1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3587483" y="2777425"/>
            <a:ext cx="1370449" cy="83099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altLang="zh-CN" sz="4800" dirty="0" smtClean="0">
                <a:latin typeface="+mj-ea"/>
                <a:ea typeface="+mj-ea"/>
                <a:cs typeface="微软雅黑" panose="020B0503020204020204" pitchFamily="34" charset="-122"/>
              </a:rPr>
              <a:t>04</a:t>
            </a:r>
            <a:endParaRPr lang="en-US" altLang="zh-CN" sz="4800" dirty="0">
              <a:latin typeface="+mj-ea"/>
              <a:ea typeface="+mj-ea"/>
              <a:cs typeface="微软雅黑" panose="020B0503020204020204" pitchFamily="34" charset="-122"/>
            </a:endParaRPr>
          </a:p>
        </p:txBody>
      </p:sp>
      <p:cxnSp>
        <p:nvCxnSpPr>
          <p:cNvPr id="51" name="直接连接符 50"/>
          <p:cNvCxnSpPr/>
          <p:nvPr/>
        </p:nvCxnSpPr>
        <p:spPr>
          <a:xfrm>
            <a:off x="4885308" y="2819820"/>
            <a:ext cx="0" cy="746206"/>
          </a:xfrm>
          <a:prstGeom prst="line">
            <a:avLst/>
          </a:prstGeom>
          <a:ln w="12700" cap="rnd">
            <a:solidFill>
              <a:schemeClr val="bg1">
                <a:alpha val="49000"/>
              </a:schemeClr>
            </a:solidFill>
            <a:round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airplan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组合 55"/>
          <p:cNvGrpSpPr/>
          <p:nvPr/>
        </p:nvGrpSpPr>
        <p:grpSpPr>
          <a:xfrm>
            <a:off x="5289550" y="0"/>
            <a:ext cx="1612901" cy="382408"/>
            <a:chOff x="5289550" y="0"/>
            <a:chExt cx="1612901" cy="382408"/>
          </a:xfrm>
        </p:grpSpPr>
        <p:sp>
          <p:nvSpPr>
            <p:cNvPr id="57" name="矩形 56"/>
            <p:cNvSpPr/>
            <p:nvPr/>
          </p:nvSpPr>
          <p:spPr>
            <a:xfrm>
              <a:off x="5289550" y="0"/>
              <a:ext cx="1612901" cy="382408"/>
            </a:xfrm>
            <a:prstGeom prst="rect">
              <a:avLst/>
            </a:prstGeom>
            <a:solidFill>
              <a:srgbClr val="AB4A70"/>
            </a:solidFill>
            <a:ln>
              <a:solidFill>
                <a:srgbClr val="AB4A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 dirty="0">
                <a:solidFill>
                  <a:schemeClr val="bg1"/>
                </a:solidFill>
              </a:endParaRPr>
            </a:p>
          </p:txBody>
        </p:sp>
        <p:grpSp>
          <p:nvGrpSpPr>
            <p:cNvPr id="58" name="组合 57"/>
            <p:cNvGrpSpPr/>
            <p:nvPr/>
          </p:nvGrpSpPr>
          <p:grpSpPr>
            <a:xfrm>
              <a:off x="5289550" y="13076"/>
              <a:ext cx="1612901" cy="369332"/>
              <a:chOff x="4991099" y="55400"/>
              <a:chExt cx="1612901" cy="369332"/>
            </a:xfrm>
          </p:grpSpPr>
          <p:sp>
            <p:nvSpPr>
              <p:cNvPr id="59" name="矩形 58"/>
              <p:cNvSpPr/>
              <p:nvPr/>
            </p:nvSpPr>
            <p:spPr>
              <a:xfrm>
                <a:off x="5521023" y="70789"/>
                <a:ext cx="1082977" cy="338554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r>
                  <a:rPr lang="zh-CN" altLang="en-US" sz="1600" dirty="0">
                    <a:solidFill>
                      <a:schemeClr val="bg1"/>
                    </a:solidFill>
                    <a:latin typeface="+mj-ea"/>
                    <a:ea typeface="+mj-ea"/>
                    <a:cs typeface="微软雅黑" panose="020B0503020204020204" pitchFamily="34" charset="-122"/>
                  </a:rPr>
                  <a:t>作品展示</a:t>
                </a:r>
                <a:endParaRPr lang="en-US" altLang="zh-CN" sz="1600" dirty="0">
                  <a:solidFill>
                    <a:schemeClr val="bg1"/>
                  </a:solidFill>
                  <a:latin typeface="+mj-ea"/>
                  <a:ea typeface="+mj-ea"/>
                  <a:cs typeface="微软雅黑" panose="020B0503020204020204" pitchFamily="34" charset="-122"/>
                </a:endParaRPr>
              </a:p>
            </p:txBody>
          </p:sp>
          <p:sp>
            <p:nvSpPr>
              <p:cNvPr id="60" name="矩形 59"/>
              <p:cNvSpPr/>
              <p:nvPr/>
            </p:nvSpPr>
            <p:spPr>
              <a:xfrm>
                <a:off x="4991099" y="55400"/>
                <a:ext cx="471535" cy="369332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algn="ctr"/>
                <a:r>
                  <a:rPr lang="en-US" altLang="zh-CN" dirty="0" smtClean="0">
                    <a:solidFill>
                      <a:schemeClr val="bg1"/>
                    </a:solidFill>
                    <a:latin typeface="+mj-ea"/>
                    <a:ea typeface="+mj-ea"/>
                    <a:cs typeface="微软雅黑" panose="020B0503020204020204" pitchFamily="34" charset="-122"/>
                  </a:rPr>
                  <a:t>04</a:t>
                </a:r>
                <a:endParaRPr lang="en-US" altLang="zh-CN" dirty="0">
                  <a:solidFill>
                    <a:schemeClr val="bg1"/>
                  </a:solidFill>
                  <a:latin typeface="+mj-ea"/>
                  <a:ea typeface="+mj-ea"/>
                  <a:cs typeface="微软雅黑" panose="020B0503020204020204" pitchFamily="34" charset="-122"/>
                </a:endParaRPr>
              </a:p>
            </p:txBody>
          </p:sp>
          <p:cxnSp>
            <p:nvCxnSpPr>
              <p:cNvPr id="61" name="直接连接符 60"/>
              <p:cNvCxnSpPr/>
              <p:nvPr/>
            </p:nvCxnSpPr>
            <p:spPr>
              <a:xfrm>
                <a:off x="5482026" y="96066"/>
                <a:ext cx="0" cy="288000"/>
              </a:xfrm>
              <a:prstGeom prst="line">
                <a:avLst/>
              </a:prstGeom>
              <a:ln w="12700" cap="rnd">
                <a:solidFill>
                  <a:schemeClr val="bg1">
                    <a:alpha val="49000"/>
                  </a:schemeClr>
                </a:solidFill>
                <a:round/>
                <a:tail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Freeform 22"/>
          <p:cNvSpPr>
            <a:spLocks noEditPoints="1"/>
          </p:cNvSpPr>
          <p:nvPr>
            <p:custDataLst>
              <p:tags r:id="rId1"/>
            </p:custDataLst>
          </p:nvPr>
        </p:nvSpPr>
        <p:spPr bwMode="auto">
          <a:xfrm>
            <a:off x="453259" y="743585"/>
            <a:ext cx="1025478" cy="1025478"/>
          </a:xfrm>
          <a:custGeom>
            <a:avLst/>
            <a:gdLst>
              <a:gd name="T0" fmla="*/ 2070 w 2791"/>
              <a:gd name="T1" fmla="*/ 2010 h 2791"/>
              <a:gd name="T2" fmla="*/ 1699 w 2791"/>
              <a:gd name="T3" fmla="*/ 2104 h 2791"/>
              <a:gd name="T4" fmla="*/ 791 w 2791"/>
              <a:gd name="T5" fmla="*/ 1719 h 2791"/>
              <a:gd name="T6" fmla="*/ 718 w 2791"/>
              <a:gd name="T7" fmla="*/ 1582 h 2791"/>
              <a:gd name="T8" fmla="*/ 748 w 2791"/>
              <a:gd name="T9" fmla="*/ 833 h 2791"/>
              <a:gd name="T10" fmla="*/ 1081 w 2791"/>
              <a:gd name="T11" fmla="*/ 517 h 2791"/>
              <a:gd name="T12" fmla="*/ 1933 w 2791"/>
              <a:gd name="T13" fmla="*/ 404 h 2791"/>
              <a:gd name="T14" fmla="*/ 2114 w 2791"/>
              <a:gd name="T15" fmla="*/ 506 h 2791"/>
              <a:gd name="T16" fmla="*/ 2158 w 2791"/>
              <a:gd name="T17" fmla="*/ 728 h 2791"/>
              <a:gd name="T18" fmla="*/ 2092 w 2791"/>
              <a:gd name="T19" fmla="*/ 978 h 2791"/>
              <a:gd name="T20" fmla="*/ 1972 w 2791"/>
              <a:gd name="T21" fmla="*/ 1153 h 2791"/>
              <a:gd name="T22" fmla="*/ 1858 w 2791"/>
              <a:gd name="T23" fmla="*/ 1232 h 2791"/>
              <a:gd name="T24" fmla="*/ 1702 w 2791"/>
              <a:gd name="T25" fmla="*/ 1322 h 2791"/>
              <a:gd name="T26" fmla="*/ 1691 w 2791"/>
              <a:gd name="T27" fmla="*/ 1322 h 2791"/>
              <a:gd name="T28" fmla="*/ 1564 w 2791"/>
              <a:gd name="T29" fmla="*/ 1253 h 2791"/>
              <a:gd name="T30" fmla="*/ 1544 w 2791"/>
              <a:gd name="T31" fmla="*/ 1126 h 2791"/>
              <a:gd name="T32" fmla="*/ 1726 w 2791"/>
              <a:gd name="T33" fmla="*/ 881 h 2791"/>
              <a:gd name="T34" fmla="*/ 1359 w 2791"/>
              <a:gd name="T35" fmla="*/ 881 h 2791"/>
              <a:gd name="T36" fmla="*/ 1400 w 2791"/>
              <a:gd name="T37" fmla="*/ 1097 h 2791"/>
              <a:gd name="T38" fmla="*/ 1395 w 2791"/>
              <a:gd name="T39" fmla="*/ 1116 h 2791"/>
              <a:gd name="T40" fmla="*/ 1175 w 2791"/>
              <a:gd name="T41" fmla="*/ 1395 h 2791"/>
              <a:gd name="T42" fmla="*/ 1570 w 2791"/>
              <a:gd name="T43" fmla="*/ 1530 h 2791"/>
              <a:gd name="T44" fmla="*/ 1717 w 2791"/>
              <a:gd name="T45" fmla="*/ 1469 h 2791"/>
              <a:gd name="T46" fmla="*/ 2056 w 2791"/>
              <a:gd name="T47" fmla="*/ 1653 h 2791"/>
              <a:gd name="T48" fmla="*/ 2256 w 2791"/>
              <a:gd name="T49" fmla="*/ 1234 h 2791"/>
              <a:gd name="T50" fmla="*/ 2230 w 2791"/>
              <a:gd name="T51" fmla="*/ 1030 h 2791"/>
              <a:gd name="T52" fmla="*/ 2458 w 2791"/>
              <a:gd name="T53" fmla="*/ 604 h 2791"/>
              <a:gd name="T54" fmla="*/ 2350 w 2791"/>
              <a:gd name="T55" fmla="*/ 37 h 2791"/>
              <a:gd name="T56" fmla="*/ 2124 w 2791"/>
              <a:gd name="T57" fmla="*/ 142 h 2791"/>
              <a:gd name="T58" fmla="*/ 1343 w 2791"/>
              <a:gd name="T59" fmla="*/ 257 h 2791"/>
              <a:gd name="T60" fmla="*/ 808 w 2791"/>
              <a:gd name="T61" fmla="*/ 0 h 2791"/>
              <a:gd name="T62" fmla="*/ 550 w 2791"/>
              <a:gd name="T63" fmla="*/ 537 h 2791"/>
              <a:gd name="T64" fmla="*/ 598 w 2791"/>
              <a:gd name="T65" fmla="*/ 823 h 2791"/>
              <a:gd name="T66" fmla="*/ 257 w 2791"/>
              <a:gd name="T67" fmla="*/ 1459 h 2791"/>
              <a:gd name="T68" fmla="*/ 0 w 2791"/>
              <a:gd name="T69" fmla="*/ 1836 h 2791"/>
              <a:gd name="T70" fmla="*/ 674 w 2791"/>
              <a:gd name="T71" fmla="*/ 2136 h 2791"/>
              <a:gd name="T72" fmla="*/ 1054 w 2791"/>
              <a:gd name="T73" fmla="*/ 2084 h 2791"/>
              <a:gd name="T74" fmla="*/ 1935 w 2791"/>
              <a:gd name="T75" fmla="*/ 2498 h 2791"/>
              <a:gd name="T76" fmla="*/ 2791 w 2791"/>
              <a:gd name="T77" fmla="*/ 2350 h 2791"/>
              <a:gd name="T78" fmla="*/ 2350 w 2791"/>
              <a:gd name="T79" fmla="*/ 1910 h 27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2791" h="2791">
                <a:moveTo>
                  <a:pt x="2350" y="1910"/>
                </a:moveTo>
                <a:cubicBezTo>
                  <a:pt x="2244" y="1910"/>
                  <a:pt x="2146" y="1947"/>
                  <a:pt x="2070" y="2010"/>
                </a:cubicBezTo>
                <a:cubicBezTo>
                  <a:pt x="2071" y="2009"/>
                  <a:pt x="2071" y="2009"/>
                  <a:pt x="2071" y="2009"/>
                </a:cubicBezTo>
                <a:cubicBezTo>
                  <a:pt x="2071" y="2009"/>
                  <a:pt x="1928" y="2155"/>
                  <a:pt x="1699" y="2104"/>
                </a:cubicBezTo>
                <a:cubicBezTo>
                  <a:pt x="1015" y="1921"/>
                  <a:pt x="1015" y="1921"/>
                  <a:pt x="1015" y="1921"/>
                </a:cubicBezTo>
                <a:cubicBezTo>
                  <a:pt x="874" y="1870"/>
                  <a:pt x="813" y="1769"/>
                  <a:pt x="791" y="1719"/>
                </a:cubicBezTo>
                <a:cubicBezTo>
                  <a:pt x="775" y="1668"/>
                  <a:pt x="750" y="1622"/>
                  <a:pt x="717" y="1582"/>
                </a:cubicBezTo>
                <a:cubicBezTo>
                  <a:pt x="718" y="1582"/>
                  <a:pt x="718" y="1582"/>
                  <a:pt x="718" y="1582"/>
                </a:cubicBezTo>
                <a:cubicBezTo>
                  <a:pt x="718" y="1582"/>
                  <a:pt x="593" y="1437"/>
                  <a:pt x="641" y="1230"/>
                </a:cubicBezTo>
                <a:cubicBezTo>
                  <a:pt x="748" y="833"/>
                  <a:pt x="748" y="833"/>
                  <a:pt x="748" y="833"/>
                </a:cubicBezTo>
                <a:cubicBezTo>
                  <a:pt x="788" y="711"/>
                  <a:pt x="878" y="663"/>
                  <a:pt x="923" y="640"/>
                </a:cubicBezTo>
                <a:cubicBezTo>
                  <a:pt x="988" y="616"/>
                  <a:pt x="1042" y="573"/>
                  <a:pt x="1081" y="517"/>
                </a:cubicBezTo>
                <a:cubicBezTo>
                  <a:pt x="1108" y="483"/>
                  <a:pt x="1183" y="411"/>
                  <a:pt x="1315" y="404"/>
                </a:cubicBezTo>
                <a:cubicBezTo>
                  <a:pt x="1933" y="404"/>
                  <a:pt x="1933" y="404"/>
                  <a:pt x="1933" y="404"/>
                </a:cubicBezTo>
                <a:cubicBezTo>
                  <a:pt x="2033" y="412"/>
                  <a:pt x="2092" y="477"/>
                  <a:pt x="2111" y="501"/>
                </a:cubicBezTo>
                <a:cubicBezTo>
                  <a:pt x="2112" y="503"/>
                  <a:pt x="2113" y="504"/>
                  <a:pt x="2114" y="506"/>
                </a:cubicBezTo>
                <a:cubicBezTo>
                  <a:pt x="2114" y="506"/>
                  <a:pt x="2114" y="506"/>
                  <a:pt x="2114" y="506"/>
                </a:cubicBezTo>
                <a:cubicBezTo>
                  <a:pt x="2114" y="506"/>
                  <a:pt x="2191" y="609"/>
                  <a:pt x="2158" y="728"/>
                </a:cubicBezTo>
                <a:cubicBezTo>
                  <a:pt x="2158" y="728"/>
                  <a:pt x="2158" y="728"/>
                  <a:pt x="2158" y="728"/>
                </a:cubicBezTo>
                <a:cubicBezTo>
                  <a:pt x="2092" y="978"/>
                  <a:pt x="2092" y="978"/>
                  <a:pt x="2092" y="978"/>
                </a:cubicBezTo>
                <a:cubicBezTo>
                  <a:pt x="2091" y="980"/>
                  <a:pt x="2090" y="982"/>
                  <a:pt x="2090" y="984"/>
                </a:cubicBezTo>
                <a:cubicBezTo>
                  <a:pt x="2063" y="1084"/>
                  <a:pt x="2005" y="1133"/>
                  <a:pt x="1972" y="1153"/>
                </a:cubicBezTo>
                <a:cubicBezTo>
                  <a:pt x="1928" y="1168"/>
                  <a:pt x="1889" y="1195"/>
                  <a:pt x="1860" y="1230"/>
                </a:cubicBezTo>
                <a:cubicBezTo>
                  <a:pt x="1858" y="1232"/>
                  <a:pt x="1858" y="1232"/>
                  <a:pt x="1858" y="1232"/>
                </a:cubicBezTo>
                <a:cubicBezTo>
                  <a:pt x="1849" y="1243"/>
                  <a:pt x="1840" y="1255"/>
                  <a:pt x="1833" y="1268"/>
                </a:cubicBezTo>
                <a:cubicBezTo>
                  <a:pt x="1784" y="1321"/>
                  <a:pt x="1707" y="1322"/>
                  <a:pt x="1702" y="1322"/>
                </a:cubicBezTo>
                <a:cubicBezTo>
                  <a:pt x="1701" y="1322"/>
                  <a:pt x="1701" y="1322"/>
                  <a:pt x="1701" y="1322"/>
                </a:cubicBezTo>
                <a:cubicBezTo>
                  <a:pt x="1691" y="1322"/>
                  <a:pt x="1691" y="1322"/>
                  <a:pt x="1691" y="1322"/>
                </a:cubicBezTo>
                <a:cubicBezTo>
                  <a:pt x="1669" y="1321"/>
                  <a:pt x="1617" y="1313"/>
                  <a:pt x="1569" y="1260"/>
                </a:cubicBezTo>
                <a:cubicBezTo>
                  <a:pt x="1568" y="1258"/>
                  <a:pt x="1565" y="1256"/>
                  <a:pt x="1564" y="1253"/>
                </a:cubicBezTo>
                <a:cubicBezTo>
                  <a:pt x="1535" y="1212"/>
                  <a:pt x="1535" y="1172"/>
                  <a:pt x="1538" y="1150"/>
                </a:cubicBezTo>
                <a:cubicBezTo>
                  <a:pt x="1544" y="1126"/>
                  <a:pt x="1544" y="1126"/>
                  <a:pt x="1544" y="1126"/>
                </a:cubicBezTo>
                <a:cubicBezTo>
                  <a:pt x="1550" y="1111"/>
                  <a:pt x="1569" y="1073"/>
                  <a:pt x="1607" y="1053"/>
                </a:cubicBezTo>
                <a:cubicBezTo>
                  <a:pt x="1677" y="1027"/>
                  <a:pt x="1726" y="960"/>
                  <a:pt x="1726" y="881"/>
                </a:cubicBezTo>
                <a:cubicBezTo>
                  <a:pt x="1726" y="780"/>
                  <a:pt x="1644" y="698"/>
                  <a:pt x="1542" y="698"/>
                </a:cubicBezTo>
                <a:cubicBezTo>
                  <a:pt x="1441" y="698"/>
                  <a:pt x="1359" y="780"/>
                  <a:pt x="1359" y="881"/>
                </a:cubicBezTo>
                <a:cubicBezTo>
                  <a:pt x="1359" y="916"/>
                  <a:pt x="1368" y="948"/>
                  <a:pt x="1385" y="976"/>
                </a:cubicBezTo>
                <a:cubicBezTo>
                  <a:pt x="1408" y="1044"/>
                  <a:pt x="1400" y="1097"/>
                  <a:pt x="1400" y="1097"/>
                </a:cubicBezTo>
                <a:cubicBezTo>
                  <a:pt x="1400" y="1097"/>
                  <a:pt x="1400" y="1097"/>
                  <a:pt x="1400" y="1097"/>
                </a:cubicBezTo>
                <a:cubicBezTo>
                  <a:pt x="1395" y="1116"/>
                  <a:pt x="1395" y="1116"/>
                  <a:pt x="1395" y="1116"/>
                </a:cubicBezTo>
                <a:cubicBezTo>
                  <a:pt x="1387" y="1135"/>
                  <a:pt x="1368" y="1164"/>
                  <a:pt x="1318" y="1189"/>
                </a:cubicBezTo>
                <a:cubicBezTo>
                  <a:pt x="1234" y="1221"/>
                  <a:pt x="1175" y="1301"/>
                  <a:pt x="1175" y="1395"/>
                </a:cubicBezTo>
                <a:cubicBezTo>
                  <a:pt x="1175" y="1517"/>
                  <a:pt x="1273" y="1616"/>
                  <a:pt x="1395" y="1616"/>
                </a:cubicBezTo>
                <a:cubicBezTo>
                  <a:pt x="1466" y="1616"/>
                  <a:pt x="1530" y="1582"/>
                  <a:pt x="1570" y="1530"/>
                </a:cubicBezTo>
                <a:cubicBezTo>
                  <a:pt x="1633" y="1471"/>
                  <a:pt x="1695" y="1469"/>
                  <a:pt x="1695" y="1469"/>
                </a:cubicBezTo>
                <a:cubicBezTo>
                  <a:pt x="1717" y="1469"/>
                  <a:pt x="1717" y="1469"/>
                  <a:pt x="1717" y="1469"/>
                </a:cubicBezTo>
                <a:cubicBezTo>
                  <a:pt x="1746" y="1471"/>
                  <a:pt x="1798" y="1483"/>
                  <a:pt x="1840" y="1535"/>
                </a:cubicBezTo>
                <a:cubicBezTo>
                  <a:pt x="1886" y="1606"/>
                  <a:pt x="1966" y="1653"/>
                  <a:pt x="2056" y="1653"/>
                </a:cubicBezTo>
                <a:cubicBezTo>
                  <a:pt x="2198" y="1653"/>
                  <a:pt x="2313" y="1538"/>
                  <a:pt x="2313" y="1396"/>
                </a:cubicBezTo>
                <a:cubicBezTo>
                  <a:pt x="2313" y="1334"/>
                  <a:pt x="2292" y="1278"/>
                  <a:pt x="2256" y="1234"/>
                </a:cubicBezTo>
                <a:cubicBezTo>
                  <a:pt x="2238" y="1195"/>
                  <a:pt x="2208" y="1116"/>
                  <a:pt x="2227" y="1041"/>
                </a:cubicBezTo>
                <a:cubicBezTo>
                  <a:pt x="2228" y="1038"/>
                  <a:pt x="2229" y="1034"/>
                  <a:pt x="2230" y="1030"/>
                </a:cubicBezTo>
                <a:cubicBezTo>
                  <a:pt x="2298" y="777"/>
                  <a:pt x="2298" y="777"/>
                  <a:pt x="2298" y="777"/>
                </a:cubicBezTo>
                <a:cubicBezTo>
                  <a:pt x="2333" y="670"/>
                  <a:pt x="2428" y="618"/>
                  <a:pt x="2458" y="604"/>
                </a:cubicBezTo>
                <a:cubicBezTo>
                  <a:pt x="2567" y="561"/>
                  <a:pt x="2644" y="455"/>
                  <a:pt x="2644" y="331"/>
                </a:cubicBezTo>
                <a:cubicBezTo>
                  <a:pt x="2644" y="169"/>
                  <a:pt x="2512" y="37"/>
                  <a:pt x="2350" y="37"/>
                </a:cubicBezTo>
                <a:cubicBezTo>
                  <a:pt x="2259" y="37"/>
                  <a:pt x="2177" y="79"/>
                  <a:pt x="2123" y="144"/>
                </a:cubicBezTo>
                <a:cubicBezTo>
                  <a:pt x="2124" y="142"/>
                  <a:pt x="2124" y="142"/>
                  <a:pt x="2124" y="142"/>
                </a:cubicBezTo>
                <a:cubicBezTo>
                  <a:pt x="2124" y="142"/>
                  <a:pt x="2044" y="257"/>
                  <a:pt x="1892" y="257"/>
                </a:cubicBezTo>
                <a:cubicBezTo>
                  <a:pt x="1343" y="257"/>
                  <a:pt x="1343" y="257"/>
                  <a:pt x="1343" y="257"/>
                </a:cubicBezTo>
                <a:cubicBezTo>
                  <a:pt x="1191" y="257"/>
                  <a:pt x="1112" y="183"/>
                  <a:pt x="1083" y="147"/>
                </a:cubicBezTo>
                <a:cubicBezTo>
                  <a:pt x="1024" y="59"/>
                  <a:pt x="923" y="0"/>
                  <a:pt x="808" y="0"/>
                </a:cubicBezTo>
                <a:cubicBezTo>
                  <a:pt x="625" y="0"/>
                  <a:pt x="477" y="148"/>
                  <a:pt x="477" y="331"/>
                </a:cubicBezTo>
                <a:cubicBezTo>
                  <a:pt x="477" y="409"/>
                  <a:pt x="504" y="480"/>
                  <a:pt x="550" y="537"/>
                </a:cubicBezTo>
                <a:cubicBezTo>
                  <a:pt x="606" y="617"/>
                  <a:pt x="626" y="720"/>
                  <a:pt x="600" y="817"/>
                </a:cubicBezTo>
                <a:cubicBezTo>
                  <a:pt x="599" y="819"/>
                  <a:pt x="599" y="821"/>
                  <a:pt x="598" y="823"/>
                </a:cubicBezTo>
                <a:cubicBezTo>
                  <a:pt x="500" y="1191"/>
                  <a:pt x="500" y="1191"/>
                  <a:pt x="500" y="1191"/>
                </a:cubicBezTo>
                <a:cubicBezTo>
                  <a:pt x="438" y="1410"/>
                  <a:pt x="257" y="1459"/>
                  <a:pt x="257" y="1459"/>
                </a:cubicBezTo>
                <a:cubicBezTo>
                  <a:pt x="259" y="1459"/>
                  <a:pt x="259" y="1459"/>
                  <a:pt x="259" y="1459"/>
                </a:cubicBezTo>
                <a:cubicBezTo>
                  <a:pt x="108" y="1518"/>
                  <a:pt x="0" y="1664"/>
                  <a:pt x="0" y="1836"/>
                </a:cubicBezTo>
                <a:cubicBezTo>
                  <a:pt x="0" y="2059"/>
                  <a:pt x="181" y="2240"/>
                  <a:pt x="404" y="2240"/>
                </a:cubicBezTo>
                <a:cubicBezTo>
                  <a:pt x="508" y="2240"/>
                  <a:pt x="603" y="2201"/>
                  <a:pt x="674" y="2136"/>
                </a:cubicBezTo>
                <a:cubicBezTo>
                  <a:pt x="721" y="2104"/>
                  <a:pt x="851" y="2031"/>
                  <a:pt x="1022" y="2076"/>
                </a:cubicBezTo>
                <a:cubicBezTo>
                  <a:pt x="1033" y="2079"/>
                  <a:pt x="1043" y="2082"/>
                  <a:pt x="1054" y="2084"/>
                </a:cubicBezTo>
                <a:cubicBezTo>
                  <a:pt x="1662" y="2246"/>
                  <a:pt x="1662" y="2246"/>
                  <a:pt x="1662" y="2246"/>
                </a:cubicBezTo>
                <a:cubicBezTo>
                  <a:pt x="1840" y="2302"/>
                  <a:pt x="1917" y="2457"/>
                  <a:pt x="1935" y="2498"/>
                </a:cubicBezTo>
                <a:cubicBezTo>
                  <a:pt x="1996" y="2669"/>
                  <a:pt x="2159" y="2791"/>
                  <a:pt x="2350" y="2791"/>
                </a:cubicBezTo>
                <a:cubicBezTo>
                  <a:pt x="2594" y="2791"/>
                  <a:pt x="2791" y="2593"/>
                  <a:pt x="2791" y="2350"/>
                </a:cubicBezTo>
                <a:cubicBezTo>
                  <a:pt x="2791" y="2107"/>
                  <a:pt x="2594" y="1910"/>
                  <a:pt x="2350" y="1910"/>
                </a:cubicBezTo>
                <a:close/>
                <a:moveTo>
                  <a:pt x="2350" y="1910"/>
                </a:moveTo>
                <a:cubicBezTo>
                  <a:pt x="2350" y="1910"/>
                  <a:pt x="2350" y="1910"/>
                  <a:pt x="2350" y="1910"/>
                </a:cubicBezTo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800225" y="107188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用户模块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395413" y="2011363"/>
            <a:ext cx="2484755" cy="25990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8116253" y="2011045"/>
            <a:ext cx="2444115" cy="259969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4625340" y="2011045"/>
            <a:ext cx="2746276" cy="25992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948815" y="5033645"/>
            <a:ext cx="12414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用户</a:t>
            </a:r>
            <a:r>
              <a:rPr lang="en-US" altLang="zh-CN"/>
              <a:t>“</a:t>
            </a:r>
            <a:r>
              <a:rPr lang="zh-CN" altLang="en-US"/>
              <a:t>注册</a:t>
            </a:r>
            <a:r>
              <a:rPr lang="en-US" altLang="zh-CN"/>
              <a:t>”</a:t>
            </a:r>
            <a:endParaRPr lang="en-US" altLang="zh-CN"/>
          </a:p>
        </p:txBody>
      </p:sp>
      <p:sp>
        <p:nvSpPr>
          <p:cNvPr id="13" name="文本框 12"/>
          <p:cNvSpPr txBox="1"/>
          <p:nvPr>
            <p:custDataLst>
              <p:tags r:id="rId8"/>
            </p:custDataLst>
          </p:nvPr>
        </p:nvSpPr>
        <p:spPr>
          <a:xfrm>
            <a:off x="5499735" y="5033645"/>
            <a:ext cx="12414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用户</a:t>
            </a:r>
            <a:r>
              <a:rPr lang="en-US" altLang="zh-CN"/>
              <a:t>“</a:t>
            </a:r>
            <a:r>
              <a:rPr lang="zh-CN" altLang="en-US"/>
              <a:t>登录</a:t>
            </a:r>
            <a:r>
              <a:rPr lang="en-US" altLang="zh-CN"/>
              <a:t>”</a:t>
            </a:r>
            <a:endParaRPr lang="en-US" altLang="zh-CN"/>
          </a:p>
        </p:txBody>
      </p:sp>
      <p:sp>
        <p:nvSpPr>
          <p:cNvPr id="15" name="文本框 14"/>
          <p:cNvSpPr txBox="1"/>
          <p:nvPr>
            <p:custDataLst>
              <p:tags r:id="rId9"/>
            </p:custDataLst>
          </p:nvPr>
        </p:nvSpPr>
        <p:spPr>
          <a:xfrm>
            <a:off x="8923655" y="5033645"/>
            <a:ext cx="16363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用户</a:t>
            </a:r>
            <a:r>
              <a:rPr lang="en-US" altLang="zh-CN"/>
              <a:t>“</a:t>
            </a:r>
            <a:r>
              <a:rPr lang="zh-CN" altLang="en-US"/>
              <a:t>修改密码</a:t>
            </a:r>
            <a:r>
              <a:rPr lang="en-US" altLang="zh-CN"/>
              <a:t>”</a:t>
            </a:r>
            <a:endParaRPr lang="en-US" altLang="zh-CN"/>
          </a:p>
        </p:txBody>
      </p:sp>
      <p:grpSp>
        <p:nvGrpSpPr>
          <p:cNvPr id="19" name="组合 18"/>
          <p:cNvGrpSpPr/>
          <p:nvPr/>
        </p:nvGrpSpPr>
        <p:grpSpPr>
          <a:xfrm>
            <a:off x="9513570" y="869950"/>
            <a:ext cx="2678431" cy="382270"/>
            <a:chOff x="4224020" y="0"/>
            <a:chExt cx="2678431" cy="382270"/>
          </a:xfrm>
        </p:grpSpPr>
        <p:sp>
          <p:nvSpPr>
            <p:cNvPr id="23" name="矩形 22"/>
            <p:cNvSpPr/>
            <p:nvPr>
              <p:custDataLst>
                <p:tags r:id="rId10"/>
              </p:custDataLst>
            </p:nvPr>
          </p:nvSpPr>
          <p:spPr>
            <a:xfrm>
              <a:off x="4224020" y="0"/>
              <a:ext cx="2678430" cy="382270"/>
            </a:xfrm>
            <a:prstGeom prst="rect">
              <a:avLst/>
            </a:prstGeom>
            <a:solidFill>
              <a:srgbClr val="AB4A70"/>
            </a:solidFill>
            <a:ln>
              <a:solidFill>
                <a:srgbClr val="AB4A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1400">
                  <a:solidFill>
                    <a:schemeClr val="bg1"/>
                  </a:solidFill>
                </a:rPr>
                <a:t>作品链接：</a:t>
              </a:r>
              <a:r>
                <a:rPr lang="en-US" altLang="zh-CN" sz="1400">
                  <a:solidFill>
                    <a:schemeClr val="bg1"/>
                  </a:solidFill>
                  <a:hlinkClick r:id="rId11"/>
                </a:rPr>
                <a:t>http://www.lll.plus</a:t>
              </a:r>
              <a:endParaRPr lang="en-US" altLang="zh-CN" sz="1400">
                <a:solidFill>
                  <a:schemeClr val="bg1"/>
                </a:solidFill>
                <a:hlinkClick r:id="rId11"/>
              </a:endParaRPr>
            </a:p>
          </p:txBody>
        </p:sp>
        <p:grpSp>
          <p:nvGrpSpPr>
            <p:cNvPr id="24" name="组合 23"/>
            <p:cNvGrpSpPr/>
            <p:nvPr/>
          </p:nvGrpSpPr>
          <p:grpSpPr>
            <a:xfrm>
              <a:off x="4282440" y="13711"/>
              <a:ext cx="2620011" cy="368300"/>
              <a:chOff x="3983989" y="56035"/>
              <a:chExt cx="2620011" cy="368300"/>
            </a:xfrm>
          </p:grpSpPr>
          <p:sp>
            <p:nvSpPr>
              <p:cNvPr id="28" name="矩形 27"/>
              <p:cNvSpPr/>
              <p:nvPr>
                <p:custDataLst>
                  <p:tags r:id="rId12"/>
                </p:custDataLst>
              </p:nvPr>
            </p:nvSpPr>
            <p:spPr>
              <a:xfrm>
                <a:off x="5521023" y="71474"/>
                <a:ext cx="1082977" cy="337185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p>
                <a:endParaRPr lang="en-US" altLang="zh-CN" sz="1600" dirty="0">
                  <a:solidFill>
                    <a:schemeClr val="bg1"/>
                  </a:solidFill>
                  <a:latin typeface="+mj-ea"/>
                  <a:ea typeface="+mj-ea"/>
                  <a:cs typeface="微软雅黑" panose="020B0503020204020204" pitchFamily="34" charset="-122"/>
                </a:endParaRPr>
              </a:p>
            </p:txBody>
          </p:sp>
          <p:sp>
            <p:nvSpPr>
              <p:cNvPr id="29" name="矩形 28"/>
              <p:cNvSpPr/>
              <p:nvPr>
                <p:custDataLst>
                  <p:tags r:id="rId13"/>
                </p:custDataLst>
              </p:nvPr>
            </p:nvSpPr>
            <p:spPr>
              <a:xfrm>
                <a:off x="3983989" y="56035"/>
                <a:ext cx="1478915" cy="368300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p>
                <a:pPr algn="ctr"/>
                <a:endParaRPr lang="en-US" altLang="zh-CN" dirty="0">
                  <a:solidFill>
                    <a:schemeClr val="bg1"/>
                  </a:solidFill>
                  <a:latin typeface="+mj-ea"/>
                  <a:ea typeface="+mj-ea"/>
                  <a:cs typeface="微软雅黑" panose="020B0503020204020204" pitchFamily="34" charset="-122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矩形 51"/>
          <p:cNvSpPr/>
          <p:nvPr/>
        </p:nvSpPr>
        <p:spPr>
          <a:xfrm>
            <a:off x="5052964" y="2777425"/>
            <a:ext cx="3214736" cy="83099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zh-CN" altLang="en-US" sz="4800" b="1" dirty="0">
                <a:latin typeface="+mj-ea"/>
                <a:ea typeface="+mj-ea"/>
                <a:cs typeface="微软雅黑" panose="020B0503020204020204" pitchFamily="34" charset="-122"/>
              </a:rPr>
              <a:t>选题背景</a:t>
            </a:r>
            <a:endParaRPr lang="zh-CN" altLang="en-US" sz="4800" b="1" dirty="0">
              <a:latin typeface="+mj-ea"/>
              <a:ea typeface="+mj-ea"/>
              <a:cs typeface="微软雅黑" panose="020B0503020204020204" pitchFamily="34" charset="-122"/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5065664" y="2580922"/>
            <a:ext cx="101027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CN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SUMMERY</a:t>
            </a:r>
            <a:endParaRPr lang="en-US" altLang="zh-CN" sz="1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3587483" y="2777951"/>
            <a:ext cx="1370449" cy="82994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altLang="zh-CN" sz="4800" dirty="0" smtClean="0">
                <a:latin typeface="+mj-ea"/>
                <a:ea typeface="+mj-ea"/>
                <a:cs typeface="微软雅黑" panose="020B0503020204020204" pitchFamily="34" charset="-122"/>
              </a:rPr>
              <a:t>01</a:t>
            </a:r>
            <a:endParaRPr lang="en-US" altLang="zh-CN" sz="4800" dirty="0">
              <a:latin typeface="+mj-ea"/>
              <a:ea typeface="+mj-ea"/>
              <a:cs typeface="微软雅黑" panose="020B0503020204020204" pitchFamily="34" charset="-122"/>
            </a:endParaRPr>
          </a:p>
        </p:txBody>
      </p:sp>
      <p:cxnSp>
        <p:nvCxnSpPr>
          <p:cNvPr id="51" name="直接连接符 50"/>
          <p:cNvCxnSpPr/>
          <p:nvPr/>
        </p:nvCxnSpPr>
        <p:spPr>
          <a:xfrm>
            <a:off x="4885308" y="2819820"/>
            <a:ext cx="0" cy="746206"/>
          </a:xfrm>
          <a:prstGeom prst="line">
            <a:avLst/>
          </a:prstGeom>
          <a:ln w="12700" cap="rnd">
            <a:solidFill>
              <a:schemeClr val="bg1">
                <a:alpha val="49000"/>
              </a:schemeClr>
            </a:solidFill>
            <a:round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airplan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组合 55"/>
          <p:cNvGrpSpPr/>
          <p:nvPr/>
        </p:nvGrpSpPr>
        <p:grpSpPr>
          <a:xfrm>
            <a:off x="5289550" y="0"/>
            <a:ext cx="1612901" cy="382408"/>
            <a:chOff x="5289550" y="0"/>
            <a:chExt cx="1612901" cy="382408"/>
          </a:xfrm>
        </p:grpSpPr>
        <p:sp>
          <p:nvSpPr>
            <p:cNvPr id="57" name="矩形 56"/>
            <p:cNvSpPr/>
            <p:nvPr/>
          </p:nvSpPr>
          <p:spPr>
            <a:xfrm>
              <a:off x="5289550" y="0"/>
              <a:ext cx="1612901" cy="382408"/>
            </a:xfrm>
            <a:prstGeom prst="rect">
              <a:avLst/>
            </a:prstGeom>
            <a:solidFill>
              <a:srgbClr val="AB4A70"/>
            </a:solidFill>
            <a:ln>
              <a:solidFill>
                <a:srgbClr val="AB4A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 dirty="0">
                <a:solidFill>
                  <a:schemeClr val="bg1"/>
                </a:solidFill>
              </a:endParaRPr>
            </a:p>
          </p:txBody>
        </p:sp>
        <p:grpSp>
          <p:nvGrpSpPr>
            <p:cNvPr id="58" name="组合 57"/>
            <p:cNvGrpSpPr/>
            <p:nvPr/>
          </p:nvGrpSpPr>
          <p:grpSpPr>
            <a:xfrm>
              <a:off x="5289550" y="13076"/>
              <a:ext cx="1612901" cy="369332"/>
              <a:chOff x="4991099" y="55400"/>
              <a:chExt cx="1612901" cy="369332"/>
            </a:xfrm>
          </p:grpSpPr>
          <p:sp>
            <p:nvSpPr>
              <p:cNvPr id="59" name="矩形 58"/>
              <p:cNvSpPr/>
              <p:nvPr/>
            </p:nvSpPr>
            <p:spPr>
              <a:xfrm>
                <a:off x="5521023" y="70789"/>
                <a:ext cx="1082977" cy="338554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r>
                  <a:rPr lang="zh-CN" altLang="en-US" sz="1600" dirty="0">
                    <a:solidFill>
                      <a:schemeClr val="bg1"/>
                    </a:solidFill>
                    <a:latin typeface="+mj-ea"/>
                    <a:ea typeface="+mj-ea"/>
                    <a:cs typeface="微软雅黑" panose="020B0503020204020204" pitchFamily="34" charset="-122"/>
                  </a:rPr>
                  <a:t>作品展示</a:t>
                </a:r>
                <a:endParaRPr lang="en-US" altLang="zh-CN" sz="1600" dirty="0">
                  <a:solidFill>
                    <a:schemeClr val="bg1"/>
                  </a:solidFill>
                  <a:latin typeface="+mj-ea"/>
                  <a:ea typeface="+mj-ea"/>
                  <a:cs typeface="微软雅黑" panose="020B0503020204020204" pitchFamily="34" charset="-122"/>
                </a:endParaRPr>
              </a:p>
            </p:txBody>
          </p:sp>
          <p:sp>
            <p:nvSpPr>
              <p:cNvPr id="60" name="矩形 59"/>
              <p:cNvSpPr/>
              <p:nvPr/>
            </p:nvSpPr>
            <p:spPr>
              <a:xfrm>
                <a:off x="4991099" y="55400"/>
                <a:ext cx="471535" cy="369332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algn="ctr"/>
                <a:r>
                  <a:rPr lang="en-US" altLang="zh-CN" dirty="0" smtClean="0">
                    <a:solidFill>
                      <a:schemeClr val="bg1"/>
                    </a:solidFill>
                    <a:latin typeface="+mj-ea"/>
                    <a:ea typeface="+mj-ea"/>
                    <a:cs typeface="微软雅黑" panose="020B0503020204020204" pitchFamily="34" charset="-122"/>
                  </a:rPr>
                  <a:t>04</a:t>
                </a:r>
                <a:endParaRPr lang="en-US" altLang="zh-CN" dirty="0">
                  <a:solidFill>
                    <a:schemeClr val="bg1"/>
                  </a:solidFill>
                  <a:latin typeface="+mj-ea"/>
                  <a:ea typeface="+mj-ea"/>
                  <a:cs typeface="微软雅黑" panose="020B0503020204020204" pitchFamily="34" charset="-122"/>
                </a:endParaRPr>
              </a:p>
            </p:txBody>
          </p:sp>
          <p:cxnSp>
            <p:nvCxnSpPr>
              <p:cNvPr id="61" name="直接连接符 60"/>
              <p:cNvCxnSpPr/>
              <p:nvPr/>
            </p:nvCxnSpPr>
            <p:spPr>
              <a:xfrm>
                <a:off x="5482026" y="96066"/>
                <a:ext cx="0" cy="288000"/>
              </a:xfrm>
              <a:prstGeom prst="line">
                <a:avLst/>
              </a:prstGeom>
              <a:ln w="12700" cap="rnd">
                <a:solidFill>
                  <a:schemeClr val="bg1">
                    <a:alpha val="49000"/>
                  </a:schemeClr>
                </a:solidFill>
                <a:round/>
                <a:tail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Freeform 22"/>
          <p:cNvSpPr>
            <a:spLocks noEditPoints="1"/>
          </p:cNvSpPr>
          <p:nvPr>
            <p:custDataLst>
              <p:tags r:id="rId1"/>
            </p:custDataLst>
          </p:nvPr>
        </p:nvSpPr>
        <p:spPr bwMode="auto">
          <a:xfrm>
            <a:off x="453259" y="743585"/>
            <a:ext cx="1025478" cy="1025478"/>
          </a:xfrm>
          <a:custGeom>
            <a:avLst/>
            <a:gdLst>
              <a:gd name="T0" fmla="*/ 2070 w 2791"/>
              <a:gd name="T1" fmla="*/ 2010 h 2791"/>
              <a:gd name="T2" fmla="*/ 1699 w 2791"/>
              <a:gd name="T3" fmla="*/ 2104 h 2791"/>
              <a:gd name="T4" fmla="*/ 791 w 2791"/>
              <a:gd name="T5" fmla="*/ 1719 h 2791"/>
              <a:gd name="T6" fmla="*/ 718 w 2791"/>
              <a:gd name="T7" fmla="*/ 1582 h 2791"/>
              <a:gd name="T8" fmla="*/ 748 w 2791"/>
              <a:gd name="T9" fmla="*/ 833 h 2791"/>
              <a:gd name="T10" fmla="*/ 1081 w 2791"/>
              <a:gd name="T11" fmla="*/ 517 h 2791"/>
              <a:gd name="T12" fmla="*/ 1933 w 2791"/>
              <a:gd name="T13" fmla="*/ 404 h 2791"/>
              <a:gd name="T14" fmla="*/ 2114 w 2791"/>
              <a:gd name="T15" fmla="*/ 506 h 2791"/>
              <a:gd name="T16" fmla="*/ 2158 w 2791"/>
              <a:gd name="T17" fmla="*/ 728 h 2791"/>
              <a:gd name="T18" fmla="*/ 2092 w 2791"/>
              <a:gd name="T19" fmla="*/ 978 h 2791"/>
              <a:gd name="T20" fmla="*/ 1972 w 2791"/>
              <a:gd name="T21" fmla="*/ 1153 h 2791"/>
              <a:gd name="T22" fmla="*/ 1858 w 2791"/>
              <a:gd name="T23" fmla="*/ 1232 h 2791"/>
              <a:gd name="T24" fmla="*/ 1702 w 2791"/>
              <a:gd name="T25" fmla="*/ 1322 h 2791"/>
              <a:gd name="T26" fmla="*/ 1691 w 2791"/>
              <a:gd name="T27" fmla="*/ 1322 h 2791"/>
              <a:gd name="T28" fmla="*/ 1564 w 2791"/>
              <a:gd name="T29" fmla="*/ 1253 h 2791"/>
              <a:gd name="T30" fmla="*/ 1544 w 2791"/>
              <a:gd name="T31" fmla="*/ 1126 h 2791"/>
              <a:gd name="T32" fmla="*/ 1726 w 2791"/>
              <a:gd name="T33" fmla="*/ 881 h 2791"/>
              <a:gd name="T34" fmla="*/ 1359 w 2791"/>
              <a:gd name="T35" fmla="*/ 881 h 2791"/>
              <a:gd name="T36" fmla="*/ 1400 w 2791"/>
              <a:gd name="T37" fmla="*/ 1097 h 2791"/>
              <a:gd name="T38" fmla="*/ 1395 w 2791"/>
              <a:gd name="T39" fmla="*/ 1116 h 2791"/>
              <a:gd name="T40" fmla="*/ 1175 w 2791"/>
              <a:gd name="T41" fmla="*/ 1395 h 2791"/>
              <a:gd name="T42" fmla="*/ 1570 w 2791"/>
              <a:gd name="T43" fmla="*/ 1530 h 2791"/>
              <a:gd name="T44" fmla="*/ 1717 w 2791"/>
              <a:gd name="T45" fmla="*/ 1469 h 2791"/>
              <a:gd name="T46" fmla="*/ 2056 w 2791"/>
              <a:gd name="T47" fmla="*/ 1653 h 2791"/>
              <a:gd name="T48" fmla="*/ 2256 w 2791"/>
              <a:gd name="T49" fmla="*/ 1234 h 2791"/>
              <a:gd name="T50" fmla="*/ 2230 w 2791"/>
              <a:gd name="T51" fmla="*/ 1030 h 2791"/>
              <a:gd name="T52" fmla="*/ 2458 w 2791"/>
              <a:gd name="T53" fmla="*/ 604 h 2791"/>
              <a:gd name="T54" fmla="*/ 2350 w 2791"/>
              <a:gd name="T55" fmla="*/ 37 h 2791"/>
              <a:gd name="T56" fmla="*/ 2124 w 2791"/>
              <a:gd name="T57" fmla="*/ 142 h 2791"/>
              <a:gd name="T58" fmla="*/ 1343 w 2791"/>
              <a:gd name="T59" fmla="*/ 257 h 2791"/>
              <a:gd name="T60" fmla="*/ 808 w 2791"/>
              <a:gd name="T61" fmla="*/ 0 h 2791"/>
              <a:gd name="T62" fmla="*/ 550 w 2791"/>
              <a:gd name="T63" fmla="*/ 537 h 2791"/>
              <a:gd name="T64" fmla="*/ 598 w 2791"/>
              <a:gd name="T65" fmla="*/ 823 h 2791"/>
              <a:gd name="T66" fmla="*/ 257 w 2791"/>
              <a:gd name="T67" fmla="*/ 1459 h 2791"/>
              <a:gd name="T68" fmla="*/ 0 w 2791"/>
              <a:gd name="T69" fmla="*/ 1836 h 2791"/>
              <a:gd name="T70" fmla="*/ 674 w 2791"/>
              <a:gd name="T71" fmla="*/ 2136 h 2791"/>
              <a:gd name="T72" fmla="*/ 1054 w 2791"/>
              <a:gd name="T73" fmla="*/ 2084 h 2791"/>
              <a:gd name="T74" fmla="*/ 1935 w 2791"/>
              <a:gd name="T75" fmla="*/ 2498 h 2791"/>
              <a:gd name="T76" fmla="*/ 2791 w 2791"/>
              <a:gd name="T77" fmla="*/ 2350 h 2791"/>
              <a:gd name="T78" fmla="*/ 2350 w 2791"/>
              <a:gd name="T79" fmla="*/ 1910 h 27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2791" h="2791">
                <a:moveTo>
                  <a:pt x="2350" y="1910"/>
                </a:moveTo>
                <a:cubicBezTo>
                  <a:pt x="2244" y="1910"/>
                  <a:pt x="2146" y="1947"/>
                  <a:pt x="2070" y="2010"/>
                </a:cubicBezTo>
                <a:cubicBezTo>
                  <a:pt x="2071" y="2009"/>
                  <a:pt x="2071" y="2009"/>
                  <a:pt x="2071" y="2009"/>
                </a:cubicBezTo>
                <a:cubicBezTo>
                  <a:pt x="2071" y="2009"/>
                  <a:pt x="1928" y="2155"/>
                  <a:pt x="1699" y="2104"/>
                </a:cubicBezTo>
                <a:cubicBezTo>
                  <a:pt x="1015" y="1921"/>
                  <a:pt x="1015" y="1921"/>
                  <a:pt x="1015" y="1921"/>
                </a:cubicBezTo>
                <a:cubicBezTo>
                  <a:pt x="874" y="1870"/>
                  <a:pt x="813" y="1769"/>
                  <a:pt x="791" y="1719"/>
                </a:cubicBezTo>
                <a:cubicBezTo>
                  <a:pt x="775" y="1668"/>
                  <a:pt x="750" y="1622"/>
                  <a:pt x="717" y="1582"/>
                </a:cubicBezTo>
                <a:cubicBezTo>
                  <a:pt x="718" y="1582"/>
                  <a:pt x="718" y="1582"/>
                  <a:pt x="718" y="1582"/>
                </a:cubicBezTo>
                <a:cubicBezTo>
                  <a:pt x="718" y="1582"/>
                  <a:pt x="593" y="1437"/>
                  <a:pt x="641" y="1230"/>
                </a:cubicBezTo>
                <a:cubicBezTo>
                  <a:pt x="748" y="833"/>
                  <a:pt x="748" y="833"/>
                  <a:pt x="748" y="833"/>
                </a:cubicBezTo>
                <a:cubicBezTo>
                  <a:pt x="788" y="711"/>
                  <a:pt x="878" y="663"/>
                  <a:pt x="923" y="640"/>
                </a:cubicBezTo>
                <a:cubicBezTo>
                  <a:pt x="988" y="616"/>
                  <a:pt x="1042" y="573"/>
                  <a:pt x="1081" y="517"/>
                </a:cubicBezTo>
                <a:cubicBezTo>
                  <a:pt x="1108" y="483"/>
                  <a:pt x="1183" y="411"/>
                  <a:pt x="1315" y="404"/>
                </a:cubicBezTo>
                <a:cubicBezTo>
                  <a:pt x="1933" y="404"/>
                  <a:pt x="1933" y="404"/>
                  <a:pt x="1933" y="404"/>
                </a:cubicBezTo>
                <a:cubicBezTo>
                  <a:pt x="2033" y="412"/>
                  <a:pt x="2092" y="477"/>
                  <a:pt x="2111" y="501"/>
                </a:cubicBezTo>
                <a:cubicBezTo>
                  <a:pt x="2112" y="503"/>
                  <a:pt x="2113" y="504"/>
                  <a:pt x="2114" y="506"/>
                </a:cubicBezTo>
                <a:cubicBezTo>
                  <a:pt x="2114" y="506"/>
                  <a:pt x="2114" y="506"/>
                  <a:pt x="2114" y="506"/>
                </a:cubicBezTo>
                <a:cubicBezTo>
                  <a:pt x="2114" y="506"/>
                  <a:pt x="2191" y="609"/>
                  <a:pt x="2158" y="728"/>
                </a:cubicBezTo>
                <a:cubicBezTo>
                  <a:pt x="2158" y="728"/>
                  <a:pt x="2158" y="728"/>
                  <a:pt x="2158" y="728"/>
                </a:cubicBezTo>
                <a:cubicBezTo>
                  <a:pt x="2092" y="978"/>
                  <a:pt x="2092" y="978"/>
                  <a:pt x="2092" y="978"/>
                </a:cubicBezTo>
                <a:cubicBezTo>
                  <a:pt x="2091" y="980"/>
                  <a:pt x="2090" y="982"/>
                  <a:pt x="2090" y="984"/>
                </a:cubicBezTo>
                <a:cubicBezTo>
                  <a:pt x="2063" y="1084"/>
                  <a:pt x="2005" y="1133"/>
                  <a:pt x="1972" y="1153"/>
                </a:cubicBezTo>
                <a:cubicBezTo>
                  <a:pt x="1928" y="1168"/>
                  <a:pt x="1889" y="1195"/>
                  <a:pt x="1860" y="1230"/>
                </a:cubicBezTo>
                <a:cubicBezTo>
                  <a:pt x="1858" y="1232"/>
                  <a:pt x="1858" y="1232"/>
                  <a:pt x="1858" y="1232"/>
                </a:cubicBezTo>
                <a:cubicBezTo>
                  <a:pt x="1849" y="1243"/>
                  <a:pt x="1840" y="1255"/>
                  <a:pt x="1833" y="1268"/>
                </a:cubicBezTo>
                <a:cubicBezTo>
                  <a:pt x="1784" y="1321"/>
                  <a:pt x="1707" y="1322"/>
                  <a:pt x="1702" y="1322"/>
                </a:cubicBezTo>
                <a:cubicBezTo>
                  <a:pt x="1701" y="1322"/>
                  <a:pt x="1701" y="1322"/>
                  <a:pt x="1701" y="1322"/>
                </a:cubicBezTo>
                <a:cubicBezTo>
                  <a:pt x="1691" y="1322"/>
                  <a:pt x="1691" y="1322"/>
                  <a:pt x="1691" y="1322"/>
                </a:cubicBezTo>
                <a:cubicBezTo>
                  <a:pt x="1669" y="1321"/>
                  <a:pt x="1617" y="1313"/>
                  <a:pt x="1569" y="1260"/>
                </a:cubicBezTo>
                <a:cubicBezTo>
                  <a:pt x="1568" y="1258"/>
                  <a:pt x="1565" y="1256"/>
                  <a:pt x="1564" y="1253"/>
                </a:cubicBezTo>
                <a:cubicBezTo>
                  <a:pt x="1535" y="1212"/>
                  <a:pt x="1535" y="1172"/>
                  <a:pt x="1538" y="1150"/>
                </a:cubicBezTo>
                <a:cubicBezTo>
                  <a:pt x="1544" y="1126"/>
                  <a:pt x="1544" y="1126"/>
                  <a:pt x="1544" y="1126"/>
                </a:cubicBezTo>
                <a:cubicBezTo>
                  <a:pt x="1550" y="1111"/>
                  <a:pt x="1569" y="1073"/>
                  <a:pt x="1607" y="1053"/>
                </a:cubicBezTo>
                <a:cubicBezTo>
                  <a:pt x="1677" y="1027"/>
                  <a:pt x="1726" y="960"/>
                  <a:pt x="1726" y="881"/>
                </a:cubicBezTo>
                <a:cubicBezTo>
                  <a:pt x="1726" y="780"/>
                  <a:pt x="1644" y="698"/>
                  <a:pt x="1542" y="698"/>
                </a:cubicBezTo>
                <a:cubicBezTo>
                  <a:pt x="1441" y="698"/>
                  <a:pt x="1359" y="780"/>
                  <a:pt x="1359" y="881"/>
                </a:cubicBezTo>
                <a:cubicBezTo>
                  <a:pt x="1359" y="916"/>
                  <a:pt x="1368" y="948"/>
                  <a:pt x="1385" y="976"/>
                </a:cubicBezTo>
                <a:cubicBezTo>
                  <a:pt x="1408" y="1044"/>
                  <a:pt x="1400" y="1097"/>
                  <a:pt x="1400" y="1097"/>
                </a:cubicBezTo>
                <a:cubicBezTo>
                  <a:pt x="1400" y="1097"/>
                  <a:pt x="1400" y="1097"/>
                  <a:pt x="1400" y="1097"/>
                </a:cubicBezTo>
                <a:cubicBezTo>
                  <a:pt x="1395" y="1116"/>
                  <a:pt x="1395" y="1116"/>
                  <a:pt x="1395" y="1116"/>
                </a:cubicBezTo>
                <a:cubicBezTo>
                  <a:pt x="1387" y="1135"/>
                  <a:pt x="1368" y="1164"/>
                  <a:pt x="1318" y="1189"/>
                </a:cubicBezTo>
                <a:cubicBezTo>
                  <a:pt x="1234" y="1221"/>
                  <a:pt x="1175" y="1301"/>
                  <a:pt x="1175" y="1395"/>
                </a:cubicBezTo>
                <a:cubicBezTo>
                  <a:pt x="1175" y="1517"/>
                  <a:pt x="1273" y="1616"/>
                  <a:pt x="1395" y="1616"/>
                </a:cubicBezTo>
                <a:cubicBezTo>
                  <a:pt x="1466" y="1616"/>
                  <a:pt x="1530" y="1582"/>
                  <a:pt x="1570" y="1530"/>
                </a:cubicBezTo>
                <a:cubicBezTo>
                  <a:pt x="1633" y="1471"/>
                  <a:pt x="1695" y="1469"/>
                  <a:pt x="1695" y="1469"/>
                </a:cubicBezTo>
                <a:cubicBezTo>
                  <a:pt x="1717" y="1469"/>
                  <a:pt x="1717" y="1469"/>
                  <a:pt x="1717" y="1469"/>
                </a:cubicBezTo>
                <a:cubicBezTo>
                  <a:pt x="1746" y="1471"/>
                  <a:pt x="1798" y="1483"/>
                  <a:pt x="1840" y="1535"/>
                </a:cubicBezTo>
                <a:cubicBezTo>
                  <a:pt x="1886" y="1606"/>
                  <a:pt x="1966" y="1653"/>
                  <a:pt x="2056" y="1653"/>
                </a:cubicBezTo>
                <a:cubicBezTo>
                  <a:pt x="2198" y="1653"/>
                  <a:pt x="2313" y="1538"/>
                  <a:pt x="2313" y="1396"/>
                </a:cubicBezTo>
                <a:cubicBezTo>
                  <a:pt x="2313" y="1334"/>
                  <a:pt x="2292" y="1278"/>
                  <a:pt x="2256" y="1234"/>
                </a:cubicBezTo>
                <a:cubicBezTo>
                  <a:pt x="2238" y="1195"/>
                  <a:pt x="2208" y="1116"/>
                  <a:pt x="2227" y="1041"/>
                </a:cubicBezTo>
                <a:cubicBezTo>
                  <a:pt x="2228" y="1038"/>
                  <a:pt x="2229" y="1034"/>
                  <a:pt x="2230" y="1030"/>
                </a:cubicBezTo>
                <a:cubicBezTo>
                  <a:pt x="2298" y="777"/>
                  <a:pt x="2298" y="777"/>
                  <a:pt x="2298" y="777"/>
                </a:cubicBezTo>
                <a:cubicBezTo>
                  <a:pt x="2333" y="670"/>
                  <a:pt x="2428" y="618"/>
                  <a:pt x="2458" y="604"/>
                </a:cubicBezTo>
                <a:cubicBezTo>
                  <a:pt x="2567" y="561"/>
                  <a:pt x="2644" y="455"/>
                  <a:pt x="2644" y="331"/>
                </a:cubicBezTo>
                <a:cubicBezTo>
                  <a:pt x="2644" y="169"/>
                  <a:pt x="2512" y="37"/>
                  <a:pt x="2350" y="37"/>
                </a:cubicBezTo>
                <a:cubicBezTo>
                  <a:pt x="2259" y="37"/>
                  <a:pt x="2177" y="79"/>
                  <a:pt x="2123" y="144"/>
                </a:cubicBezTo>
                <a:cubicBezTo>
                  <a:pt x="2124" y="142"/>
                  <a:pt x="2124" y="142"/>
                  <a:pt x="2124" y="142"/>
                </a:cubicBezTo>
                <a:cubicBezTo>
                  <a:pt x="2124" y="142"/>
                  <a:pt x="2044" y="257"/>
                  <a:pt x="1892" y="257"/>
                </a:cubicBezTo>
                <a:cubicBezTo>
                  <a:pt x="1343" y="257"/>
                  <a:pt x="1343" y="257"/>
                  <a:pt x="1343" y="257"/>
                </a:cubicBezTo>
                <a:cubicBezTo>
                  <a:pt x="1191" y="257"/>
                  <a:pt x="1112" y="183"/>
                  <a:pt x="1083" y="147"/>
                </a:cubicBezTo>
                <a:cubicBezTo>
                  <a:pt x="1024" y="59"/>
                  <a:pt x="923" y="0"/>
                  <a:pt x="808" y="0"/>
                </a:cubicBezTo>
                <a:cubicBezTo>
                  <a:pt x="625" y="0"/>
                  <a:pt x="477" y="148"/>
                  <a:pt x="477" y="331"/>
                </a:cubicBezTo>
                <a:cubicBezTo>
                  <a:pt x="477" y="409"/>
                  <a:pt x="504" y="480"/>
                  <a:pt x="550" y="537"/>
                </a:cubicBezTo>
                <a:cubicBezTo>
                  <a:pt x="606" y="617"/>
                  <a:pt x="626" y="720"/>
                  <a:pt x="600" y="817"/>
                </a:cubicBezTo>
                <a:cubicBezTo>
                  <a:pt x="599" y="819"/>
                  <a:pt x="599" y="821"/>
                  <a:pt x="598" y="823"/>
                </a:cubicBezTo>
                <a:cubicBezTo>
                  <a:pt x="500" y="1191"/>
                  <a:pt x="500" y="1191"/>
                  <a:pt x="500" y="1191"/>
                </a:cubicBezTo>
                <a:cubicBezTo>
                  <a:pt x="438" y="1410"/>
                  <a:pt x="257" y="1459"/>
                  <a:pt x="257" y="1459"/>
                </a:cubicBezTo>
                <a:cubicBezTo>
                  <a:pt x="259" y="1459"/>
                  <a:pt x="259" y="1459"/>
                  <a:pt x="259" y="1459"/>
                </a:cubicBezTo>
                <a:cubicBezTo>
                  <a:pt x="108" y="1518"/>
                  <a:pt x="0" y="1664"/>
                  <a:pt x="0" y="1836"/>
                </a:cubicBezTo>
                <a:cubicBezTo>
                  <a:pt x="0" y="2059"/>
                  <a:pt x="181" y="2240"/>
                  <a:pt x="404" y="2240"/>
                </a:cubicBezTo>
                <a:cubicBezTo>
                  <a:pt x="508" y="2240"/>
                  <a:pt x="603" y="2201"/>
                  <a:pt x="674" y="2136"/>
                </a:cubicBezTo>
                <a:cubicBezTo>
                  <a:pt x="721" y="2104"/>
                  <a:pt x="851" y="2031"/>
                  <a:pt x="1022" y="2076"/>
                </a:cubicBezTo>
                <a:cubicBezTo>
                  <a:pt x="1033" y="2079"/>
                  <a:pt x="1043" y="2082"/>
                  <a:pt x="1054" y="2084"/>
                </a:cubicBezTo>
                <a:cubicBezTo>
                  <a:pt x="1662" y="2246"/>
                  <a:pt x="1662" y="2246"/>
                  <a:pt x="1662" y="2246"/>
                </a:cubicBezTo>
                <a:cubicBezTo>
                  <a:pt x="1840" y="2302"/>
                  <a:pt x="1917" y="2457"/>
                  <a:pt x="1935" y="2498"/>
                </a:cubicBezTo>
                <a:cubicBezTo>
                  <a:pt x="1996" y="2669"/>
                  <a:pt x="2159" y="2791"/>
                  <a:pt x="2350" y="2791"/>
                </a:cubicBezTo>
                <a:cubicBezTo>
                  <a:pt x="2594" y="2791"/>
                  <a:pt x="2791" y="2593"/>
                  <a:pt x="2791" y="2350"/>
                </a:cubicBezTo>
                <a:cubicBezTo>
                  <a:pt x="2791" y="2107"/>
                  <a:pt x="2594" y="1910"/>
                  <a:pt x="2350" y="1910"/>
                </a:cubicBezTo>
                <a:close/>
                <a:moveTo>
                  <a:pt x="2350" y="1910"/>
                </a:moveTo>
                <a:cubicBezTo>
                  <a:pt x="2350" y="1910"/>
                  <a:pt x="2350" y="1910"/>
                  <a:pt x="2350" y="1910"/>
                </a:cubicBezTo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800225" y="107188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博客模块</a:t>
            </a:r>
            <a:endParaRPr lang="zh-CN" altLang="en-US"/>
          </a:p>
        </p:txBody>
      </p:sp>
      <p:grpSp>
        <p:nvGrpSpPr>
          <p:cNvPr id="19" name="组合 18"/>
          <p:cNvGrpSpPr/>
          <p:nvPr/>
        </p:nvGrpSpPr>
        <p:grpSpPr>
          <a:xfrm>
            <a:off x="9513570" y="869950"/>
            <a:ext cx="2678431" cy="382270"/>
            <a:chOff x="4224020" y="0"/>
            <a:chExt cx="2678431" cy="382270"/>
          </a:xfrm>
        </p:grpSpPr>
        <p:sp>
          <p:nvSpPr>
            <p:cNvPr id="23" name="矩形 22"/>
            <p:cNvSpPr/>
            <p:nvPr>
              <p:custDataLst>
                <p:tags r:id="rId2"/>
              </p:custDataLst>
            </p:nvPr>
          </p:nvSpPr>
          <p:spPr>
            <a:xfrm>
              <a:off x="4224020" y="0"/>
              <a:ext cx="2678430" cy="382270"/>
            </a:xfrm>
            <a:prstGeom prst="rect">
              <a:avLst/>
            </a:prstGeom>
            <a:solidFill>
              <a:srgbClr val="AB4A70"/>
            </a:solidFill>
            <a:ln>
              <a:solidFill>
                <a:srgbClr val="AB4A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1400">
                  <a:solidFill>
                    <a:schemeClr val="bg1"/>
                  </a:solidFill>
                </a:rPr>
                <a:t>作品链接：</a:t>
              </a:r>
              <a:r>
                <a:rPr lang="en-US" altLang="zh-CN" sz="1400">
                  <a:solidFill>
                    <a:schemeClr val="bg1"/>
                  </a:solidFill>
                  <a:hlinkClick r:id="rId3"/>
                </a:rPr>
                <a:t>http://www.lll.plus</a:t>
              </a:r>
              <a:endParaRPr lang="en-US" altLang="zh-CN" sz="1400">
                <a:solidFill>
                  <a:schemeClr val="bg1"/>
                </a:solidFill>
                <a:hlinkClick r:id="rId3"/>
              </a:endParaRPr>
            </a:p>
          </p:txBody>
        </p:sp>
        <p:grpSp>
          <p:nvGrpSpPr>
            <p:cNvPr id="24" name="组合 23"/>
            <p:cNvGrpSpPr/>
            <p:nvPr/>
          </p:nvGrpSpPr>
          <p:grpSpPr>
            <a:xfrm>
              <a:off x="4282440" y="13711"/>
              <a:ext cx="2620011" cy="368300"/>
              <a:chOff x="3983989" y="56035"/>
              <a:chExt cx="2620011" cy="368300"/>
            </a:xfrm>
          </p:grpSpPr>
          <p:sp>
            <p:nvSpPr>
              <p:cNvPr id="28" name="矩形 27"/>
              <p:cNvSpPr/>
              <p:nvPr>
                <p:custDataLst>
                  <p:tags r:id="rId4"/>
                </p:custDataLst>
              </p:nvPr>
            </p:nvSpPr>
            <p:spPr>
              <a:xfrm>
                <a:off x="5521023" y="71474"/>
                <a:ext cx="1082977" cy="337185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p>
                <a:endParaRPr lang="en-US" altLang="zh-CN" sz="1600" dirty="0">
                  <a:solidFill>
                    <a:schemeClr val="bg1"/>
                  </a:solidFill>
                  <a:latin typeface="+mj-ea"/>
                  <a:ea typeface="+mj-ea"/>
                  <a:cs typeface="微软雅黑" panose="020B0503020204020204" pitchFamily="34" charset="-122"/>
                </a:endParaRPr>
              </a:p>
            </p:txBody>
          </p:sp>
          <p:sp>
            <p:nvSpPr>
              <p:cNvPr id="29" name="矩形 28"/>
              <p:cNvSpPr/>
              <p:nvPr>
                <p:custDataLst>
                  <p:tags r:id="rId5"/>
                </p:custDataLst>
              </p:nvPr>
            </p:nvSpPr>
            <p:spPr>
              <a:xfrm>
                <a:off x="3983989" y="56035"/>
                <a:ext cx="1478915" cy="368300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p>
                <a:pPr algn="ctr"/>
                <a:endParaRPr lang="en-US" altLang="zh-CN" dirty="0">
                  <a:solidFill>
                    <a:schemeClr val="bg1"/>
                  </a:solidFill>
                  <a:latin typeface="+mj-ea"/>
                  <a:ea typeface="+mj-ea"/>
                  <a:cs typeface="微软雅黑" panose="020B0503020204020204" pitchFamily="34" charset="-122"/>
                </a:endParaRPr>
              </a:p>
            </p:txBody>
          </p:sp>
        </p:grpSp>
      </p:grpSp>
      <p:pic>
        <p:nvPicPr>
          <p:cNvPr id="6" name="图片 5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 rot="300000">
            <a:off x="1547495" y="1547495"/>
            <a:ext cx="4037965" cy="201612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 rot="21180000">
            <a:off x="6794500" y="1547495"/>
            <a:ext cx="4314825" cy="215201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3538220" y="4010660"/>
            <a:ext cx="4644390" cy="2320925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620395" y="373570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博客列表</a:t>
            </a:r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9412605" y="383032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博客详情</a:t>
            </a:r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4841240" y="638810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博客编辑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组合 55"/>
          <p:cNvGrpSpPr/>
          <p:nvPr/>
        </p:nvGrpSpPr>
        <p:grpSpPr>
          <a:xfrm>
            <a:off x="5289550" y="0"/>
            <a:ext cx="1612901" cy="382408"/>
            <a:chOff x="5289550" y="0"/>
            <a:chExt cx="1612901" cy="382408"/>
          </a:xfrm>
        </p:grpSpPr>
        <p:sp>
          <p:nvSpPr>
            <p:cNvPr id="57" name="矩形 56"/>
            <p:cNvSpPr/>
            <p:nvPr/>
          </p:nvSpPr>
          <p:spPr>
            <a:xfrm>
              <a:off x="5289550" y="0"/>
              <a:ext cx="1612901" cy="382408"/>
            </a:xfrm>
            <a:prstGeom prst="rect">
              <a:avLst/>
            </a:prstGeom>
            <a:solidFill>
              <a:srgbClr val="AB4A70"/>
            </a:solidFill>
            <a:ln>
              <a:solidFill>
                <a:srgbClr val="AB4A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 dirty="0">
                <a:solidFill>
                  <a:schemeClr val="bg1"/>
                </a:solidFill>
              </a:endParaRPr>
            </a:p>
          </p:txBody>
        </p:sp>
        <p:grpSp>
          <p:nvGrpSpPr>
            <p:cNvPr id="58" name="组合 57"/>
            <p:cNvGrpSpPr/>
            <p:nvPr/>
          </p:nvGrpSpPr>
          <p:grpSpPr>
            <a:xfrm>
              <a:off x="5289550" y="13076"/>
              <a:ext cx="1612901" cy="369332"/>
              <a:chOff x="4991099" y="55400"/>
              <a:chExt cx="1612901" cy="369332"/>
            </a:xfrm>
          </p:grpSpPr>
          <p:sp>
            <p:nvSpPr>
              <p:cNvPr id="59" name="矩形 58"/>
              <p:cNvSpPr/>
              <p:nvPr/>
            </p:nvSpPr>
            <p:spPr>
              <a:xfrm>
                <a:off x="5521023" y="70789"/>
                <a:ext cx="1082977" cy="338554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r>
                  <a:rPr lang="zh-CN" altLang="en-US" sz="1600" dirty="0">
                    <a:solidFill>
                      <a:schemeClr val="bg1"/>
                    </a:solidFill>
                    <a:latin typeface="+mj-ea"/>
                    <a:ea typeface="+mj-ea"/>
                    <a:cs typeface="微软雅黑" panose="020B0503020204020204" pitchFamily="34" charset="-122"/>
                  </a:rPr>
                  <a:t>作品展示</a:t>
                </a:r>
                <a:endParaRPr lang="en-US" altLang="zh-CN" sz="1600" dirty="0">
                  <a:solidFill>
                    <a:schemeClr val="bg1"/>
                  </a:solidFill>
                  <a:latin typeface="+mj-ea"/>
                  <a:ea typeface="+mj-ea"/>
                  <a:cs typeface="微软雅黑" panose="020B0503020204020204" pitchFamily="34" charset="-122"/>
                </a:endParaRPr>
              </a:p>
            </p:txBody>
          </p:sp>
          <p:sp>
            <p:nvSpPr>
              <p:cNvPr id="60" name="矩形 59"/>
              <p:cNvSpPr/>
              <p:nvPr/>
            </p:nvSpPr>
            <p:spPr>
              <a:xfrm>
                <a:off x="4991099" y="55400"/>
                <a:ext cx="471535" cy="369332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algn="ctr"/>
                <a:r>
                  <a:rPr lang="en-US" altLang="zh-CN" dirty="0" smtClean="0">
                    <a:solidFill>
                      <a:schemeClr val="bg1"/>
                    </a:solidFill>
                    <a:latin typeface="+mj-ea"/>
                    <a:ea typeface="+mj-ea"/>
                    <a:cs typeface="微软雅黑" panose="020B0503020204020204" pitchFamily="34" charset="-122"/>
                  </a:rPr>
                  <a:t>04</a:t>
                </a:r>
                <a:endParaRPr lang="en-US" altLang="zh-CN" dirty="0">
                  <a:solidFill>
                    <a:schemeClr val="bg1"/>
                  </a:solidFill>
                  <a:latin typeface="+mj-ea"/>
                  <a:ea typeface="+mj-ea"/>
                  <a:cs typeface="微软雅黑" panose="020B0503020204020204" pitchFamily="34" charset="-122"/>
                </a:endParaRPr>
              </a:p>
            </p:txBody>
          </p:sp>
          <p:cxnSp>
            <p:nvCxnSpPr>
              <p:cNvPr id="61" name="直接连接符 60"/>
              <p:cNvCxnSpPr/>
              <p:nvPr/>
            </p:nvCxnSpPr>
            <p:spPr>
              <a:xfrm>
                <a:off x="5482026" y="96066"/>
                <a:ext cx="0" cy="288000"/>
              </a:xfrm>
              <a:prstGeom prst="line">
                <a:avLst/>
              </a:prstGeom>
              <a:ln w="12700" cap="rnd">
                <a:solidFill>
                  <a:schemeClr val="bg1">
                    <a:alpha val="49000"/>
                  </a:schemeClr>
                </a:solidFill>
                <a:round/>
                <a:tail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Freeform 22"/>
          <p:cNvSpPr>
            <a:spLocks noEditPoints="1"/>
          </p:cNvSpPr>
          <p:nvPr>
            <p:custDataLst>
              <p:tags r:id="rId1"/>
            </p:custDataLst>
          </p:nvPr>
        </p:nvSpPr>
        <p:spPr bwMode="auto">
          <a:xfrm>
            <a:off x="453259" y="743585"/>
            <a:ext cx="1025478" cy="1025478"/>
          </a:xfrm>
          <a:custGeom>
            <a:avLst/>
            <a:gdLst>
              <a:gd name="T0" fmla="*/ 2070 w 2791"/>
              <a:gd name="T1" fmla="*/ 2010 h 2791"/>
              <a:gd name="T2" fmla="*/ 1699 w 2791"/>
              <a:gd name="T3" fmla="*/ 2104 h 2791"/>
              <a:gd name="T4" fmla="*/ 791 w 2791"/>
              <a:gd name="T5" fmla="*/ 1719 h 2791"/>
              <a:gd name="T6" fmla="*/ 718 w 2791"/>
              <a:gd name="T7" fmla="*/ 1582 h 2791"/>
              <a:gd name="T8" fmla="*/ 748 w 2791"/>
              <a:gd name="T9" fmla="*/ 833 h 2791"/>
              <a:gd name="T10" fmla="*/ 1081 w 2791"/>
              <a:gd name="T11" fmla="*/ 517 h 2791"/>
              <a:gd name="T12" fmla="*/ 1933 w 2791"/>
              <a:gd name="T13" fmla="*/ 404 h 2791"/>
              <a:gd name="T14" fmla="*/ 2114 w 2791"/>
              <a:gd name="T15" fmla="*/ 506 h 2791"/>
              <a:gd name="T16" fmla="*/ 2158 w 2791"/>
              <a:gd name="T17" fmla="*/ 728 h 2791"/>
              <a:gd name="T18" fmla="*/ 2092 w 2791"/>
              <a:gd name="T19" fmla="*/ 978 h 2791"/>
              <a:gd name="T20" fmla="*/ 1972 w 2791"/>
              <a:gd name="T21" fmla="*/ 1153 h 2791"/>
              <a:gd name="T22" fmla="*/ 1858 w 2791"/>
              <a:gd name="T23" fmla="*/ 1232 h 2791"/>
              <a:gd name="T24" fmla="*/ 1702 w 2791"/>
              <a:gd name="T25" fmla="*/ 1322 h 2791"/>
              <a:gd name="T26" fmla="*/ 1691 w 2791"/>
              <a:gd name="T27" fmla="*/ 1322 h 2791"/>
              <a:gd name="T28" fmla="*/ 1564 w 2791"/>
              <a:gd name="T29" fmla="*/ 1253 h 2791"/>
              <a:gd name="T30" fmla="*/ 1544 w 2791"/>
              <a:gd name="T31" fmla="*/ 1126 h 2791"/>
              <a:gd name="T32" fmla="*/ 1726 w 2791"/>
              <a:gd name="T33" fmla="*/ 881 h 2791"/>
              <a:gd name="T34" fmla="*/ 1359 w 2791"/>
              <a:gd name="T35" fmla="*/ 881 h 2791"/>
              <a:gd name="T36" fmla="*/ 1400 w 2791"/>
              <a:gd name="T37" fmla="*/ 1097 h 2791"/>
              <a:gd name="T38" fmla="*/ 1395 w 2791"/>
              <a:gd name="T39" fmla="*/ 1116 h 2791"/>
              <a:gd name="T40" fmla="*/ 1175 w 2791"/>
              <a:gd name="T41" fmla="*/ 1395 h 2791"/>
              <a:gd name="T42" fmla="*/ 1570 w 2791"/>
              <a:gd name="T43" fmla="*/ 1530 h 2791"/>
              <a:gd name="T44" fmla="*/ 1717 w 2791"/>
              <a:gd name="T45" fmla="*/ 1469 h 2791"/>
              <a:gd name="T46" fmla="*/ 2056 w 2791"/>
              <a:gd name="T47" fmla="*/ 1653 h 2791"/>
              <a:gd name="T48" fmla="*/ 2256 w 2791"/>
              <a:gd name="T49" fmla="*/ 1234 h 2791"/>
              <a:gd name="T50" fmla="*/ 2230 w 2791"/>
              <a:gd name="T51" fmla="*/ 1030 h 2791"/>
              <a:gd name="T52" fmla="*/ 2458 w 2791"/>
              <a:gd name="T53" fmla="*/ 604 h 2791"/>
              <a:gd name="T54" fmla="*/ 2350 w 2791"/>
              <a:gd name="T55" fmla="*/ 37 h 2791"/>
              <a:gd name="T56" fmla="*/ 2124 w 2791"/>
              <a:gd name="T57" fmla="*/ 142 h 2791"/>
              <a:gd name="T58" fmla="*/ 1343 w 2791"/>
              <a:gd name="T59" fmla="*/ 257 h 2791"/>
              <a:gd name="T60" fmla="*/ 808 w 2791"/>
              <a:gd name="T61" fmla="*/ 0 h 2791"/>
              <a:gd name="T62" fmla="*/ 550 w 2791"/>
              <a:gd name="T63" fmla="*/ 537 h 2791"/>
              <a:gd name="T64" fmla="*/ 598 w 2791"/>
              <a:gd name="T65" fmla="*/ 823 h 2791"/>
              <a:gd name="T66" fmla="*/ 257 w 2791"/>
              <a:gd name="T67" fmla="*/ 1459 h 2791"/>
              <a:gd name="T68" fmla="*/ 0 w 2791"/>
              <a:gd name="T69" fmla="*/ 1836 h 2791"/>
              <a:gd name="T70" fmla="*/ 674 w 2791"/>
              <a:gd name="T71" fmla="*/ 2136 h 2791"/>
              <a:gd name="T72" fmla="*/ 1054 w 2791"/>
              <a:gd name="T73" fmla="*/ 2084 h 2791"/>
              <a:gd name="T74" fmla="*/ 1935 w 2791"/>
              <a:gd name="T75" fmla="*/ 2498 h 2791"/>
              <a:gd name="T76" fmla="*/ 2791 w 2791"/>
              <a:gd name="T77" fmla="*/ 2350 h 2791"/>
              <a:gd name="T78" fmla="*/ 2350 w 2791"/>
              <a:gd name="T79" fmla="*/ 1910 h 27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2791" h="2791">
                <a:moveTo>
                  <a:pt x="2350" y="1910"/>
                </a:moveTo>
                <a:cubicBezTo>
                  <a:pt x="2244" y="1910"/>
                  <a:pt x="2146" y="1947"/>
                  <a:pt x="2070" y="2010"/>
                </a:cubicBezTo>
                <a:cubicBezTo>
                  <a:pt x="2071" y="2009"/>
                  <a:pt x="2071" y="2009"/>
                  <a:pt x="2071" y="2009"/>
                </a:cubicBezTo>
                <a:cubicBezTo>
                  <a:pt x="2071" y="2009"/>
                  <a:pt x="1928" y="2155"/>
                  <a:pt x="1699" y="2104"/>
                </a:cubicBezTo>
                <a:cubicBezTo>
                  <a:pt x="1015" y="1921"/>
                  <a:pt x="1015" y="1921"/>
                  <a:pt x="1015" y="1921"/>
                </a:cubicBezTo>
                <a:cubicBezTo>
                  <a:pt x="874" y="1870"/>
                  <a:pt x="813" y="1769"/>
                  <a:pt x="791" y="1719"/>
                </a:cubicBezTo>
                <a:cubicBezTo>
                  <a:pt x="775" y="1668"/>
                  <a:pt x="750" y="1622"/>
                  <a:pt x="717" y="1582"/>
                </a:cubicBezTo>
                <a:cubicBezTo>
                  <a:pt x="718" y="1582"/>
                  <a:pt x="718" y="1582"/>
                  <a:pt x="718" y="1582"/>
                </a:cubicBezTo>
                <a:cubicBezTo>
                  <a:pt x="718" y="1582"/>
                  <a:pt x="593" y="1437"/>
                  <a:pt x="641" y="1230"/>
                </a:cubicBezTo>
                <a:cubicBezTo>
                  <a:pt x="748" y="833"/>
                  <a:pt x="748" y="833"/>
                  <a:pt x="748" y="833"/>
                </a:cubicBezTo>
                <a:cubicBezTo>
                  <a:pt x="788" y="711"/>
                  <a:pt x="878" y="663"/>
                  <a:pt x="923" y="640"/>
                </a:cubicBezTo>
                <a:cubicBezTo>
                  <a:pt x="988" y="616"/>
                  <a:pt x="1042" y="573"/>
                  <a:pt x="1081" y="517"/>
                </a:cubicBezTo>
                <a:cubicBezTo>
                  <a:pt x="1108" y="483"/>
                  <a:pt x="1183" y="411"/>
                  <a:pt x="1315" y="404"/>
                </a:cubicBezTo>
                <a:cubicBezTo>
                  <a:pt x="1933" y="404"/>
                  <a:pt x="1933" y="404"/>
                  <a:pt x="1933" y="404"/>
                </a:cubicBezTo>
                <a:cubicBezTo>
                  <a:pt x="2033" y="412"/>
                  <a:pt x="2092" y="477"/>
                  <a:pt x="2111" y="501"/>
                </a:cubicBezTo>
                <a:cubicBezTo>
                  <a:pt x="2112" y="503"/>
                  <a:pt x="2113" y="504"/>
                  <a:pt x="2114" y="506"/>
                </a:cubicBezTo>
                <a:cubicBezTo>
                  <a:pt x="2114" y="506"/>
                  <a:pt x="2114" y="506"/>
                  <a:pt x="2114" y="506"/>
                </a:cubicBezTo>
                <a:cubicBezTo>
                  <a:pt x="2114" y="506"/>
                  <a:pt x="2191" y="609"/>
                  <a:pt x="2158" y="728"/>
                </a:cubicBezTo>
                <a:cubicBezTo>
                  <a:pt x="2158" y="728"/>
                  <a:pt x="2158" y="728"/>
                  <a:pt x="2158" y="728"/>
                </a:cubicBezTo>
                <a:cubicBezTo>
                  <a:pt x="2092" y="978"/>
                  <a:pt x="2092" y="978"/>
                  <a:pt x="2092" y="978"/>
                </a:cubicBezTo>
                <a:cubicBezTo>
                  <a:pt x="2091" y="980"/>
                  <a:pt x="2090" y="982"/>
                  <a:pt x="2090" y="984"/>
                </a:cubicBezTo>
                <a:cubicBezTo>
                  <a:pt x="2063" y="1084"/>
                  <a:pt x="2005" y="1133"/>
                  <a:pt x="1972" y="1153"/>
                </a:cubicBezTo>
                <a:cubicBezTo>
                  <a:pt x="1928" y="1168"/>
                  <a:pt x="1889" y="1195"/>
                  <a:pt x="1860" y="1230"/>
                </a:cubicBezTo>
                <a:cubicBezTo>
                  <a:pt x="1858" y="1232"/>
                  <a:pt x="1858" y="1232"/>
                  <a:pt x="1858" y="1232"/>
                </a:cubicBezTo>
                <a:cubicBezTo>
                  <a:pt x="1849" y="1243"/>
                  <a:pt x="1840" y="1255"/>
                  <a:pt x="1833" y="1268"/>
                </a:cubicBezTo>
                <a:cubicBezTo>
                  <a:pt x="1784" y="1321"/>
                  <a:pt x="1707" y="1322"/>
                  <a:pt x="1702" y="1322"/>
                </a:cubicBezTo>
                <a:cubicBezTo>
                  <a:pt x="1701" y="1322"/>
                  <a:pt x="1701" y="1322"/>
                  <a:pt x="1701" y="1322"/>
                </a:cubicBezTo>
                <a:cubicBezTo>
                  <a:pt x="1691" y="1322"/>
                  <a:pt x="1691" y="1322"/>
                  <a:pt x="1691" y="1322"/>
                </a:cubicBezTo>
                <a:cubicBezTo>
                  <a:pt x="1669" y="1321"/>
                  <a:pt x="1617" y="1313"/>
                  <a:pt x="1569" y="1260"/>
                </a:cubicBezTo>
                <a:cubicBezTo>
                  <a:pt x="1568" y="1258"/>
                  <a:pt x="1565" y="1256"/>
                  <a:pt x="1564" y="1253"/>
                </a:cubicBezTo>
                <a:cubicBezTo>
                  <a:pt x="1535" y="1212"/>
                  <a:pt x="1535" y="1172"/>
                  <a:pt x="1538" y="1150"/>
                </a:cubicBezTo>
                <a:cubicBezTo>
                  <a:pt x="1544" y="1126"/>
                  <a:pt x="1544" y="1126"/>
                  <a:pt x="1544" y="1126"/>
                </a:cubicBezTo>
                <a:cubicBezTo>
                  <a:pt x="1550" y="1111"/>
                  <a:pt x="1569" y="1073"/>
                  <a:pt x="1607" y="1053"/>
                </a:cubicBezTo>
                <a:cubicBezTo>
                  <a:pt x="1677" y="1027"/>
                  <a:pt x="1726" y="960"/>
                  <a:pt x="1726" y="881"/>
                </a:cubicBezTo>
                <a:cubicBezTo>
                  <a:pt x="1726" y="780"/>
                  <a:pt x="1644" y="698"/>
                  <a:pt x="1542" y="698"/>
                </a:cubicBezTo>
                <a:cubicBezTo>
                  <a:pt x="1441" y="698"/>
                  <a:pt x="1359" y="780"/>
                  <a:pt x="1359" y="881"/>
                </a:cubicBezTo>
                <a:cubicBezTo>
                  <a:pt x="1359" y="916"/>
                  <a:pt x="1368" y="948"/>
                  <a:pt x="1385" y="976"/>
                </a:cubicBezTo>
                <a:cubicBezTo>
                  <a:pt x="1408" y="1044"/>
                  <a:pt x="1400" y="1097"/>
                  <a:pt x="1400" y="1097"/>
                </a:cubicBezTo>
                <a:cubicBezTo>
                  <a:pt x="1400" y="1097"/>
                  <a:pt x="1400" y="1097"/>
                  <a:pt x="1400" y="1097"/>
                </a:cubicBezTo>
                <a:cubicBezTo>
                  <a:pt x="1395" y="1116"/>
                  <a:pt x="1395" y="1116"/>
                  <a:pt x="1395" y="1116"/>
                </a:cubicBezTo>
                <a:cubicBezTo>
                  <a:pt x="1387" y="1135"/>
                  <a:pt x="1368" y="1164"/>
                  <a:pt x="1318" y="1189"/>
                </a:cubicBezTo>
                <a:cubicBezTo>
                  <a:pt x="1234" y="1221"/>
                  <a:pt x="1175" y="1301"/>
                  <a:pt x="1175" y="1395"/>
                </a:cubicBezTo>
                <a:cubicBezTo>
                  <a:pt x="1175" y="1517"/>
                  <a:pt x="1273" y="1616"/>
                  <a:pt x="1395" y="1616"/>
                </a:cubicBezTo>
                <a:cubicBezTo>
                  <a:pt x="1466" y="1616"/>
                  <a:pt x="1530" y="1582"/>
                  <a:pt x="1570" y="1530"/>
                </a:cubicBezTo>
                <a:cubicBezTo>
                  <a:pt x="1633" y="1471"/>
                  <a:pt x="1695" y="1469"/>
                  <a:pt x="1695" y="1469"/>
                </a:cubicBezTo>
                <a:cubicBezTo>
                  <a:pt x="1717" y="1469"/>
                  <a:pt x="1717" y="1469"/>
                  <a:pt x="1717" y="1469"/>
                </a:cubicBezTo>
                <a:cubicBezTo>
                  <a:pt x="1746" y="1471"/>
                  <a:pt x="1798" y="1483"/>
                  <a:pt x="1840" y="1535"/>
                </a:cubicBezTo>
                <a:cubicBezTo>
                  <a:pt x="1886" y="1606"/>
                  <a:pt x="1966" y="1653"/>
                  <a:pt x="2056" y="1653"/>
                </a:cubicBezTo>
                <a:cubicBezTo>
                  <a:pt x="2198" y="1653"/>
                  <a:pt x="2313" y="1538"/>
                  <a:pt x="2313" y="1396"/>
                </a:cubicBezTo>
                <a:cubicBezTo>
                  <a:pt x="2313" y="1334"/>
                  <a:pt x="2292" y="1278"/>
                  <a:pt x="2256" y="1234"/>
                </a:cubicBezTo>
                <a:cubicBezTo>
                  <a:pt x="2238" y="1195"/>
                  <a:pt x="2208" y="1116"/>
                  <a:pt x="2227" y="1041"/>
                </a:cubicBezTo>
                <a:cubicBezTo>
                  <a:pt x="2228" y="1038"/>
                  <a:pt x="2229" y="1034"/>
                  <a:pt x="2230" y="1030"/>
                </a:cubicBezTo>
                <a:cubicBezTo>
                  <a:pt x="2298" y="777"/>
                  <a:pt x="2298" y="777"/>
                  <a:pt x="2298" y="777"/>
                </a:cubicBezTo>
                <a:cubicBezTo>
                  <a:pt x="2333" y="670"/>
                  <a:pt x="2428" y="618"/>
                  <a:pt x="2458" y="604"/>
                </a:cubicBezTo>
                <a:cubicBezTo>
                  <a:pt x="2567" y="561"/>
                  <a:pt x="2644" y="455"/>
                  <a:pt x="2644" y="331"/>
                </a:cubicBezTo>
                <a:cubicBezTo>
                  <a:pt x="2644" y="169"/>
                  <a:pt x="2512" y="37"/>
                  <a:pt x="2350" y="37"/>
                </a:cubicBezTo>
                <a:cubicBezTo>
                  <a:pt x="2259" y="37"/>
                  <a:pt x="2177" y="79"/>
                  <a:pt x="2123" y="144"/>
                </a:cubicBezTo>
                <a:cubicBezTo>
                  <a:pt x="2124" y="142"/>
                  <a:pt x="2124" y="142"/>
                  <a:pt x="2124" y="142"/>
                </a:cubicBezTo>
                <a:cubicBezTo>
                  <a:pt x="2124" y="142"/>
                  <a:pt x="2044" y="257"/>
                  <a:pt x="1892" y="257"/>
                </a:cubicBezTo>
                <a:cubicBezTo>
                  <a:pt x="1343" y="257"/>
                  <a:pt x="1343" y="257"/>
                  <a:pt x="1343" y="257"/>
                </a:cubicBezTo>
                <a:cubicBezTo>
                  <a:pt x="1191" y="257"/>
                  <a:pt x="1112" y="183"/>
                  <a:pt x="1083" y="147"/>
                </a:cubicBezTo>
                <a:cubicBezTo>
                  <a:pt x="1024" y="59"/>
                  <a:pt x="923" y="0"/>
                  <a:pt x="808" y="0"/>
                </a:cubicBezTo>
                <a:cubicBezTo>
                  <a:pt x="625" y="0"/>
                  <a:pt x="477" y="148"/>
                  <a:pt x="477" y="331"/>
                </a:cubicBezTo>
                <a:cubicBezTo>
                  <a:pt x="477" y="409"/>
                  <a:pt x="504" y="480"/>
                  <a:pt x="550" y="537"/>
                </a:cubicBezTo>
                <a:cubicBezTo>
                  <a:pt x="606" y="617"/>
                  <a:pt x="626" y="720"/>
                  <a:pt x="600" y="817"/>
                </a:cubicBezTo>
                <a:cubicBezTo>
                  <a:pt x="599" y="819"/>
                  <a:pt x="599" y="821"/>
                  <a:pt x="598" y="823"/>
                </a:cubicBezTo>
                <a:cubicBezTo>
                  <a:pt x="500" y="1191"/>
                  <a:pt x="500" y="1191"/>
                  <a:pt x="500" y="1191"/>
                </a:cubicBezTo>
                <a:cubicBezTo>
                  <a:pt x="438" y="1410"/>
                  <a:pt x="257" y="1459"/>
                  <a:pt x="257" y="1459"/>
                </a:cubicBezTo>
                <a:cubicBezTo>
                  <a:pt x="259" y="1459"/>
                  <a:pt x="259" y="1459"/>
                  <a:pt x="259" y="1459"/>
                </a:cubicBezTo>
                <a:cubicBezTo>
                  <a:pt x="108" y="1518"/>
                  <a:pt x="0" y="1664"/>
                  <a:pt x="0" y="1836"/>
                </a:cubicBezTo>
                <a:cubicBezTo>
                  <a:pt x="0" y="2059"/>
                  <a:pt x="181" y="2240"/>
                  <a:pt x="404" y="2240"/>
                </a:cubicBezTo>
                <a:cubicBezTo>
                  <a:pt x="508" y="2240"/>
                  <a:pt x="603" y="2201"/>
                  <a:pt x="674" y="2136"/>
                </a:cubicBezTo>
                <a:cubicBezTo>
                  <a:pt x="721" y="2104"/>
                  <a:pt x="851" y="2031"/>
                  <a:pt x="1022" y="2076"/>
                </a:cubicBezTo>
                <a:cubicBezTo>
                  <a:pt x="1033" y="2079"/>
                  <a:pt x="1043" y="2082"/>
                  <a:pt x="1054" y="2084"/>
                </a:cubicBezTo>
                <a:cubicBezTo>
                  <a:pt x="1662" y="2246"/>
                  <a:pt x="1662" y="2246"/>
                  <a:pt x="1662" y="2246"/>
                </a:cubicBezTo>
                <a:cubicBezTo>
                  <a:pt x="1840" y="2302"/>
                  <a:pt x="1917" y="2457"/>
                  <a:pt x="1935" y="2498"/>
                </a:cubicBezTo>
                <a:cubicBezTo>
                  <a:pt x="1996" y="2669"/>
                  <a:pt x="2159" y="2791"/>
                  <a:pt x="2350" y="2791"/>
                </a:cubicBezTo>
                <a:cubicBezTo>
                  <a:pt x="2594" y="2791"/>
                  <a:pt x="2791" y="2593"/>
                  <a:pt x="2791" y="2350"/>
                </a:cubicBezTo>
                <a:cubicBezTo>
                  <a:pt x="2791" y="2107"/>
                  <a:pt x="2594" y="1910"/>
                  <a:pt x="2350" y="1910"/>
                </a:cubicBezTo>
                <a:close/>
                <a:moveTo>
                  <a:pt x="2350" y="1910"/>
                </a:moveTo>
                <a:cubicBezTo>
                  <a:pt x="2350" y="1910"/>
                  <a:pt x="2350" y="1910"/>
                  <a:pt x="2350" y="1910"/>
                </a:cubicBezTo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800225" y="107188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交互模块</a:t>
            </a:r>
            <a:endParaRPr lang="zh-CN" altLang="en-US"/>
          </a:p>
        </p:txBody>
      </p:sp>
      <p:grpSp>
        <p:nvGrpSpPr>
          <p:cNvPr id="19" name="组合 18"/>
          <p:cNvGrpSpPr/>
          <p:nvPr/>
        </p:nvGrpSpPr>
        <p:grpSpPr>
          <a:xfrm>
            <a:off x="9513570" y="869950"/>
            <a:ext cx="2678431" cy="382270"/>
            <a:chOff x="4224020" y="0"/>
            <a:chExt cx="2678431" cy="382270"/>
          </a:xfrm>
        </p:grpSpPr>
        <p:sp>
          <p:nvSpPr>
            <p:cNvPr id="23" name="矩形 22"/>
            <p:cNvSpPr/>
            <p:nvPr>
              <p:custDataLst>
                <p:tags r:id="rId2"/>
              </p:custDataLst>
            </p:nvPr>
          </p:nvSpPr>
          <p:spPr>
            <a:xfrm>
              <a:off x="4224020" y="0"/>
              <a:ext cx="2678430" cy="382270"/>
            </a:xfrm>
            <a:prstGeom prst="rect">
              <a:avLst/>
            </a:prstGeom>
            <a:solidFill>
              <a:srgbClr val="AB4A70"/>
            </a:solidFill>
            <a:ln>
              <a:solidFill>
                <a:srgbClr val="AB4A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1400">
                  <a:solidFill>
                    <a:schemeClr val="bg1"/>
                  </a:solidFill>
                </a:rPr>
                <a:t>作品链接：</a:t>
              </a:r>
              <a:r>
                <a:rPr lang="en-US" altLang="zh-CN" sz="1400">
                  <a:solidFill>
                    <a:schemeClr val="bg1"/>
                  </a:solidFill>
                  <a:hlinkClick r:id="rId3"/>
                </a:rPr>
                <a:t>http://www.lll.plus</a:t>
              </a:r>
              <a:endParaRPr lang="en-US" altLang="zh-CN" sz="1400">
                <a:solidFill>
                  <a:schemeClr val="bg1"/>
                </a:solidFill>
                <a:hlinkClick r:id="rId3"/>
              </a:endParaRPr>
            </a:p>
          </p:txBody>
        </p:sp>
        <p:grpSp>
          <p:nvGrpSpPr>
            <p:cNvPr id="24" name="组合 23"/>
            <p:cNvGrpSpPr/>
            <p:nvPr/>
          </p:nvGrpSpPr>
          <p:grpSpPr>
            <a:xfrm>
              <a:off x="4282440" y="13711"/>
              <a:ext cx="2620011" cy="368300"/>
              <a:chOff x="3983989" y="56035"/>
              <a:chExt cx="2620011" cy="368300"/>
            </a:xfrm>
          </p:grpSpPr>
          <p:sp>
            <p:nvSpPr>
              <p:cNvPr id="28" name="矩形 27"/>
              <p:cNvSpPr/>
              <p:nvPr>
                <p:custDataLst>
                  <p:tags r:id="rId4"/>
                </p:custDataLst>
              </p:nvPr>
            </p:nvSpPr>
            <p:spPr>
              <a:xfrm>
                <a:off x="5521023" y="71474"/>
                <a:ext cx="1082977" cy="337185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p>
                <a:endParaRPr lang="en-US" altLang="zh-CN" sz="1600" dirty="0">
                  <a:solidFill>
                    <a:schemeClr val="bg1"/>
                  </a:solidFill>
                  <a:latin typeface="+mj-ea"/>
                  <a:ea typeface="+mj-ea"/>
                  <a:cs typeface="微软雅黑" panose="020B0503020204020204" pitchFamily="34" charset="-122"/>
                </a:endParaRPr>
              </a:p>
            </p:txBody>
          </p:sp>
          <p:sp>
            <p:nvSpPr>
              <p:cNvPr id="29" name="矩形 28"/>
              <p:cNvSpPr/>
              <p:nvPr>
                <p:custDataLst>
                  <p:tags r:id="rId5"/>
                </p:custDataLst>
              </p:nvPr>
            </p:nvSpPr>
            <p:spPr>
              <a:xfrm>
                <a:off x="3983989" y="56035"/>
                <a:ext cx="1478915" cy="368300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p>
                <a:pPr algn="ctr"/>
                <a:endParaRPr lang="en-US" altLang="zh-CN" dirty="0">
                  <a:solidFill>
                    <a:schemeClr val="bg1"/>
                  </a:solidFill>
                  <a:latin typeface="+mj-ea"/>
                  <a:ea typeface="+mj-ea"/>
                  <a:cs typeface="微软雅黑" panose="020B0503020204020204" pitchFamily="34" charset="-122"/>
                </a:endParaRPr>
              </a:p>
            </p:txBody>
          </p:sp>
        </p:grpSp>
      </p:grpSp>
      <p:pic>
        <p:nvPicPr>
          <p:cNvPr id="4" name="图片 3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850900" y="2129790"/>
            <a:ext cx="5013325" cy="27495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6605270" y="2129790"/>
            <a:ext cx="4975070" cy="27504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2208530" y="5323205"/>
            <a:ext cx="22987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点赞，收藏以及</a:t>
            </a:r>
            <a:r>
              <a:rPr lang="zh-CN" altLang="en-US"/>
              <a:t>评论</a:t>
            </a:r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8705215" y="5323205"/>
            <a:ext cx="7747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留言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组合 55"/>
          <p:cNvGrpSpPr/>
          <p:nvPr/>
        </p:nvGrpSpPr>
        <p:grpSpPr>
          <a:xfrm>
            <a:off x="5289550" y="0"/>
            <a:ext cx="1612901" cy="382408"/>
            <a:chOff x="5289550" y="0"/>
            <a:chExt cx="1612901" cy="382408"/>
          </a:xfrm>
        </p:grpSpPr>
        <p:sp>
          <p:nvSpPr>
            <p:cNvPr id="57" name="矩形 56"/>
            <p:cNvSpPr/>
            <p:nvPr/>
          </p:nvSpPr>
          <p:spPr>
            <a:xfrm>
              <a:off x="5289550" y="0"/>
              <a:ext cx="1612901" cy="382408"/>
            </a:xfrm>
            <a:prstGeom prst="rect">
              <a:avLst/>
            </a:prstGeom>
            <a:solidFill>
              <a:srgbClr val="AB4A70"/>
            </a:solidFill>
            <a:ln>
              <a:solidFill>
                <a:srgbClr val="AB4A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 dirty="0">
                <a:solidFill>
                  <a:schemeClr val="bg1"/>
                </a:solidFill>
              </a:endParaRPr>
            </a:p>
          </p:txBody>
        </p:sp>
        <p:grpSp>
          <p:nvGrpSpPr>
            <p:cNvPr id="58" name="组合 57"/>
            <p:cNvGrpSpPr/>
            <p:nvPr/>
          </p:nvGrpSpPr>
          <p:grpSpPr>
            <a:xfrm>
              <a:off x="5289550" y="13076"/>
              <a:ext cx="1612901" cy="369332"/>
              <a:chOff x="4991099" y="55400"/>
              <a:chExt cx="1612901" cy="369332"/>
            </a:xfrm>
          </p:grpSpPr>
          <p:sp>
            <p:nvSpPr>
              <p:cNvPr id="59" name="矩形 58"/>
              <p:cNvSpPr/>
              <p:nvPr/>
            </p:nvSpPr>
            <p:spPr>
              <a:xfrm>
                <a:off x="5521023" y="70789"/>
                <a:ext cx="1082977" cy="338554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r>
                  <a:rPr lang="zh-CN" altLang="en-US" sz="1600" dirty="0">
                    <a:solidFill>
                      <a:schemeClr val="bg1"/>
                    </a:solidFill>
                    <a:latin typeface="+mj-ea"/>
                    <a:ea typeface="+mj-ea"/>
                    <a:cs typeface="微软雅黑" panose="020B0503020204020204" pitchFamily="34" charset="-122"/>
                  </a:rPr>
                  <a:t>作品展示</a:t>
                </a:r>
                <a:endParaRPr lang="en-US" altLang="zh-CN" sz="1600" dirty="0">
                  <a:solidFill>
                    <a:schemeClr val="bg1"/>
                  </a:solidFill>
                  <a:latin typeface="+mj-ea"/>
                  <a:ea typeface="+mj-ea"/>
                  <a:cs typeface="微软雅黑" panose="020B0503020204020204" pitchFamily="34" charset="-122"/>
                </a:endParaRPr>
              </a:p>
            </p:txBody>
          </p:sp>
          <p:sp>
            <p:nvSpPr>
              <p:cNvPr id="60" name="矩形 59"/>
              <p:cNvSpPr/>
              <p:nvPr/>
            </p:nvSpPr>
            <p:spPr>
              <a:xfrm>
                <a:off x="4991099" y="55400"/>
                <a:ext cx="471535" cy="369332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algn="ctr"/>
                <a:r>
                  <a:rPr lang="en-US" altLang="zh-CN" dirty="0" smtClean="0">
                    <a:solidFill>
                      <a:schemeClr val="bg1"/>
                    </a:solidFill>
                    <a:latin typeface="+mj-ea"/>
                    <a:ea typeface="+mj-ea"/>
                    <a:cs typeface="微软雅黑" panose="020B0503020204020204" pitchFamily="34" charset="-122"/>
                  </a:rPr>
                  <a:t>04</a:t>
                </a:r>
                <a:endParaRPr lang="en-US" altLang="zh-CN" dirty="0">
                  <a:solidFill>
                    <a:schemeClr val="bg1"/>
                  </a:solidFill>
                  <a:latin typeface="+mj-ea"/>
                  <a:ea typeface="+mj-ea"/>
                  <a:cs typeface="微软雅黑" panose="020B0503020204020204" pitchFamily="34" charset="-122"/>
                </a:endParaRPr>
              </a:p>
            </p:txBody>
          </p:sp>
          <p:cxnSp>
            <p:nvCxnSpPr>
              <p:cNvPr id="61" name="直接连接符 60"/>
              <p:cNvCxnSpPr/>
              <p:nvPr/>
            </p:nvCxnSpPr>
            <p:spPr>
              <a:xfrm>
                <a:off x="5482026" y="96066"/>
                <a:ext cx="0" cy="288000"/>
              </a:xfrm>
              <a:prstGeom prst="line">
                <a:avLst/>
              </a:prstGeom>
              <a:ln w="12700" cap="rnd">
                <a:solidFill>
                  <a:schemeClr val="bg1">
                    <a:alpha val="49000"/>
                  </a:schemeClr>
                </a:solidFill>
                <a:round/>
                <a:tail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Freeform 22"/>
          <p:cNvSpPr>
            <a:spLocks noEditPoints="1"/>
          </p:cNvSpPr>
          <p:nvPr>
            <p:custDataLst>
              <p:tags r:id="rId1"/>
            </p:custDataLst>
          </p:nvPr>
        </p:nvSpPr>
        <p:spPr bwMode="auto">
          <a:xfrm>
            <a:off x="453259" y="743585"/>
            <a:ext cx="1025478" cy="1025478"/>
          </a:xfrm>
          <a:custGeom>
            <a:avLst/>
            <a:gdLst>
              <a:gd name="T0" fmla="*/ 2070 w 2791"/>
              <a:gd name="T1" fmla="*/ 2010 h 2791"/>
              <a:gd name="T2" fmla="*/ 1699 w 2791"/>
              <a:gd name="T3" fmla="*/ 2104 h 2791"/>
              <a:gd name="T4" fmla="*/ 791 w 2791"/>
              <a:gd name="T5" fmla="*/ 1719 h 2791"/>
              <a:gd name="T6" fmla="*/ 718 w 2791"/>
              <a:gd name="T7" fmla="*/ 1582 h 2791"/>
              <a:gd name="T8" fmla="*/ 748 w 2791"/>
              <a:gd name="T9" fmla="*/ 833 h 2791"/>
              <a:gd name="T10" fmla="*/ 1081 w 2791"/>
              <a:gd name="T11" fmla="*/ 517 h 2791"/>
              <a:gd name="T12" fmla="*/ 1933 w 2791"/>
              <a:gd name="T13" fmla="*/ 404 h 2791"/>
              <a:gd name="T14" fmla="*/ 2114 w 2791"/>
              <a:gd name="T15" fmla="*/ 506 h 2791"/>
              <a:gd name="T16" fmla="*/ 2158 w 2791"/>
              <a:gd name="T17" fmla="*/ 728 h 2791"/>
              <a:gd name="T18" fmla="*/ 2092 w 2791"/>
              <a:gd name="T19" fmla="*/ 978 h 2791"/>
              <a:gd name="T20" fmla="*/ 1972 w 2791"/>
              <a:gd name="T21" fmla="*/ 1153 h 2791"/>
              <a:gd name="T22" fmla="*/ 1858 w 2791"/>
              <a:gd name="T23" fmla="*/ 1232 h 2791"/>
              <a:gd name="T24" fmla="*/ 1702 w 2791"/>
              <a:gd name="T25" fmla="*/ 1322 h 2791"/>
              <a:gd name="T26" fmla="*/ 1691 w 2791"/>
              <a:gd name="T27" fmla="*/ 1322 h 2791"/>
              <a:gd name="T28" fmla="*/ 1564 w 2791"/>
              <a:gd name="T29" fmla="*/ 1253 h 2791"/>
              <a:gd name="T30" fmla="*/ 1544 w 2791"/>
              <a:gd name="T31" fmla="*/ 1126 h 2791"/>
              <a:gd name="T32" fmla="*/ 1726 w 2791"/>
              <a:gd name="T33" fmla="*/ 881 h 2791"/>
              <a:gd name="T34" fmla="*/ 1359 w 2791"/>
              <a:gd name="T35" fmla="*/ 881 h 2791"/>
              <a:gd name="T36" fmla="*/ 1400 w 2791"/>
              <a:gd name="T37" fmla="*/ 1097 h 2791"/>
              <a:gd name="T38" fmla="*/ 1395 w 2791"/>
              <a:gd name="T39" fmla="*/ 1116 h 2791"/>
              <a:gd name="T40" fmla="*/ 1175 w 2791"/>
              <a:gd name="T41" fmla="*/ 1395 h 2791"/>
              <a:gd name="T42" fmla="*/ 1570 w 2791"/>
              <a:gd name="T43" fmla="*/ 1530 h 2791"/>
              <a:gd name="T44" fmla="*/ 1717 w 2791"/>
              <a:gd name="T45" fmla="*/ 1469 h 2791"/>
              <a:gd name="T46" fmla="*/ 2056 w 2791"/>
              <a:gd name="T47" fmla="*/ 1653 h 2791"/>
              <a:gd name="T48" fmla="*/ 2256 w 2791"/>
              <a:gd name="T49" fmla="*/ 1234 h 2791"/>
              <a:gd name="T50" fmla="*/ 2230 w 2791"/>
              <a:gd name="T51" fmla="*/ 1030 h 2791"/>
              <a:gd name="T52" fmla="*/ 2458 w 2791"/>
              <a:gd name="T53" fmla="*/ 604 h 2791"/>
              <a:gd name="T54" fmla="*/ 2350 w 2791"/>
              <a:gd name="T55" fmla="*/ 37 h 2791"/>
              <a:gd name="T56" fmla="*/ 2124 w 2791"/>
              <a:gd name="T57" fmla="*/ 142 h 2791"/>
              <a:gd name="T58" fmla="*/ 1343 w 2791"/>
              <a:gd name="T59" fmla="*/ 257 h 2791"/>
              <a:gd name="T60" fmla="*/ 808 w 2791"/>
              <a:gd name="T61" fmla="*/ 0 h 2791"/>
              <a:gd name="T62" fmla="*/ 550 w 2791"/>
              <a:gd name="T63" fmla="*/ 537 h 2791"/>
              <a:gd name="T64" fmla="*/ 598 w 2791"/>
              <a:gd name="T65" fmla="*/ 823 h 2791"/>
              <a:gd name="T66" fmla="*/ 257 w 2791"/>
              <a:gd name="T67" fmla="*/ 1459 h 2791"/>
              <a:gd name="T68" fmla="*/ 0 w 2791"/>
              <a:gd name="T69" fmla="*/ 1836 h 2791"/>
              <a:gd name="T70" fmla="*/ 674 w 2791"/>
              <a:gd name="T71" fmla="*/ 2136 h 2791"/>
              <a:gd name="T72" fmla="*/ 1054 w 2791"/>
              <a:gd name="T73" fmla="*/ 2084 h 2791"/>
              <a:gd name="T74" fmla="*/ 1935 w 2791"/>
              <a:gd name="T75" fmla="*/ 2498 h 2791"/>
              <a:gd name="T76" fmla="*/ 2791 w 2791"/>
              <a:gd name="T77" fmla="*/ 2350 h 2791"/>
              <a:gd name="T78" fmla="*/ 2350 w 2791"/>
              <a:gd name="T79" fmla="*/ 1910 h 27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2791" h="2791">
                <a:moveTo>
                  <a:pt x="2350" y="1910"/>
                </a:moveTo>
                <a:cubicBezTo>
                  <a:pt x="2244" y="1910"/>
                  <a:pt x="2146" y="1947"/>
                  <a:pt x="2070" y="2010"/>
                </a:cubicBezTo>
                <a:cubicBezTo>
                  <a:pt x="2071" y="2009"/>
                  <a:pt x="2071" y="2009"/>
                  <a:pt x="2071" y="2009"/>
                </a:cubicBezTo>
                <a:cubicBezTo>
                  <a:pt x="2071" y="2009"/>
                  <a:pt x="1928" y="2155"/>
                  <a:pt x="1699" y="2104"/>
                </a:cubicBezTo>
                <a:cubicBezTo>
                  <a:pt x="1015" y="1921"/>
                  <a:pt x="1015" y="1921"/>
                  <a:pt x="1015" y="1921"/>
                </a:cubicBezTo>
                <a:cubicBezTo>
                  <a:pt x="874" y="1870"/>
                  <a:pt x="813" y="1769"/>
                  <a:pt x="791" y="1719"/>
                </a:cubicBezTo>
                <a:cubicBezTo>
                  <a:pt x="775" y="1668"/>
                  <a:pt x="750" y="1622"/>
                  <a:pt x="717" y="1582"/>
                </a:cubicBezTo>
                <a:cubicBezTo>
                  <a:pt x="718" y="1582"/>
                  <a:pt x="718" y="1582"/>
                  <a:pt x="718" y="1582"/>
                </a:cubicBezTo>
                <a:cubicBezTo>
                  <a:pt x="718" y="1582"/>
                  <a:pt x="593" y="1437"/>
                  <a:pt x="641" y="1230"/>
                </a:cubicBezTo>
                <a:cubicBezTo>
                  <a:pt x="748" y="833"/>
                  <a:pt x="748" y="833"/>
                  <a:pt x="748" y="833"/>
                </a:cubicBezTo>
                <a:cubicBezTo>
                  <a:pt x="788" y="711"/>
                  <a:pt x="878" y="663"/>
                  <a:pt x="923" y="640"/>
                </a:cubicBezTo>
                <a:cubicBezTo>
                  <a:pt x="988" y="616"/>
                  <a:pt x="1042" y="573"/>
                  <a:pt x="1081" y="517"/>
                </a:cubicBezTo>
                <a:cubicBezTo>
                  <a:pt x="1108" y="483"/>
                  <a:pt x="1183" y="411"/>
                  <a:pt x="1315" y="404"/>
                </a:cubicBezTo>
                <a:cubicBezTo>
                  <a:pt x="1933" y="404"/>
                  <a:pt x="1933" y="404"/>
                  <a:pt x="1933" y="404"/>
                </a:cubicBezTo>
                <a:cubicBezTo>
                  <a:pt x="2033" y="412"/>
                  <a:pt x="2092" y="477"/>
                  <a:pt x="2111" y="501"/>
                </a:cubicBezTo>
                <a:cubicBezTo>
                  <a:pt x="2112" y="503"/>
                  <a:pt x="2113" y="504"/>
                  <a:pt x="2114" y="506"/>
                </a:cubicBezTo>
                <a:cubicBezTo>
                  <a:pt x="2114" y="506"/>
                  <a:pt x="2114" y="506"/>
                  <a:pt x="2114" y="506"/>
                </a:cubicBezTo>
                <a:cubicBezTo>
                  <a:pt x="2114" y="506"/>
                  <a:pt x="2191" y="609"/>
                  <a:pt x="2158" y="728"/>
                </a:cubicBezTo>
                <a:cubicBezTo>
                  <a:pt x="2158" y="728"/>
                  <a:pt x="2158" y="728"/>
                  <a:pt x="2158" y="728"/>
                </a:cubicBezTo>
                <a:cubicBezTo>
                  <a:pt x="2092" y="978"/>
                  <a:pt x="2092" y="978"/>
                  <a:pt x="2092" y="978"/>
                </a:cubicBezTo>
                <a:cubicBezTo>
                  <a:pt x="2091" y="980"/>
                  <a:pt x="2090" y="982"/>
                  <a:pt x="2090" y="984"/>
                </a:cubicBezTo>
                <a:cubicBezTo>
                  <a:pt x="2063" y="1084"/>
                  <a:pt x="2005" y="1133"/>
                  <a:pt x="1972" y="1153"/>
                </a:cubicBezTo>
                <a:cubicBezTo>
                  <a:pt x="1928" y="1168"/>
                  <a:pt x="1889" y="1195"/>
                  <a:pt x="1860" y="1230"/>
                </a:cubicBezTo>
                <a:cubicBezTo>
                  <a:pt x="1858" y="1232"/>
                  <a:pt x="1858" y="1232"/>
                  <a:pt x="1858" y="1232"/>
                </a:cubicBezTo>
                <a:cubicBezTo>
                  <a:pt x="1849" y="1243"/>
                  <a:pt x="1840" y="1255"/>
                  <a:pt x="1833" y="1268"/>
                </a:cubicBezTo>
                <a:cubicBezTo>
                  <a:pt x="1784" y="1321"/>
                  <a:pt x="1707" y="1322"/>
                  <a:pt x="1702" y="1322"/>
                </a:cubicBezTo>
                <a:cubicBezTo>
                  <a:pt x="1701" y="1322"/>
                  <a:pt x="1701" y="1322"/>
                  <a:pt x="1701" y="1322"/>
                </a:cubicBezTo>
                <a:cubicBezTo>
                  <a:pt x="1691" y="1322"/>
                  <a:pt x="1691" y="1322"/>
                  <a:pt x="1691" y="1322"/>
                </a:cubicBezTo>
                <a:cubicBezTo>
                  <a:pt x="1669" y="1321"/>
                  <a:pt x="1617" y="1313"/>
                  <a:pt x="1569" y="1260"/>
                </a:cubicBezTo>
                <a:cubicBezTo>
                  <a:pt x="1568" y="1258"/>
                  <a:pt x="1565" y="1256"/>
                  <a:pt x="1564" y="1253"/>
                </a:cubicBezTo>
                <a:cubicBezTo>
                  <a:pt x="1535" y="1212"/>
                  <a:pt x="1535" y="1172"/>
                  <a:pt x="1538" y="1150"/>
                </a:cubicBezTo>
                <a:cubicBezTo>
                  <a:pt x="1544" y="1126"/>
                  <a:pt x="1544" y="1126"/>
                  <a:pt x="1544" y="1126"/>
                </a:cubicBezTo>
                <a:cubicBezTo>
                  <a:pt x="1550" y="1111"/>
                  <a:pt x="1569" y="1073"/>
                  <a:pt x="1607" y="1053"/>
                </a:cubicBezTo>
                <a:cubicBezTo>
                  <a:pt x="1677" y="1027"/>
                  <a:pt x="1726" y="960"/>
                  <a:pt x="1726" y="881"/>
                </a:cubicBezTo>
                <a:cubicBezTo>
                  <a:pt x="1726" y="780"/>
                  <a:pt x="1644" y="698"/>
                  <a:pt x="1542" y="698"/>
                </a:cubicBezTo>
                <a:cubicBezTo>
                  <a:pt x="1441" y="698"/>
                  <a:pt x="1359" y="780"/>
                  <a:pt x="1359" y="881"/>
                </a:cubicBezTo>
                <a:cubicBezTo>
                  <a:pt x="1359" y="916"/>
                  <a:pt x="1368" y="948"/>
                  <a:pt x="1385" y="976"/>
                </a:cubicBezTo>
                <a:cubicBezTo>
                  <a:pt x="1408" y="1044"/>
                  <a:pt x="1400" y="1097"/>
                  <a:pt x="1400" y="1097"/>
                </a:cubicBezTo>
                <a:cubicBezTo>
                  <a:pt x="1400" y="1097"/>
                  <a:pt x="1400" y="1097"/>
                  <a:pt x="1400" y="1097"/>
                </a:cubicBezTo>
                <a:cubicBezTo>
                  <a:pt x="1395" y="1116"/>
                  <a:pt x="1395" y="1116"/>
                  <a:pt x="1395" y="1116"/>
                </a:cubicBezTo>
                <a:cubicBezTo>
                  <a:pt x="1387" y="1135"/>
                  <a:pt x="1368" y="1164"/>
                  <a:pt x="1318" y="1189"/>
                </a:cubicBezTo>
                <a:cubicBezTo>
                  <a:pt x="1234" y="1221"/>
                  <a:pt x="1175" y="1301"/>
                  <a:pt x="1175" y="1395"/>
                </a:cubicBezTo>
                <a:cubicBezTo>
                  <a:pt x="1175" y="1517"/>
                  <a:pt x="1273" y="1616"/>
                  <a:pt x="1395" y="1616"/>
                </a:cubicBezTo>
                <a:cubicBezTo>
                  <a:pt x="1466" y="1616"/>
                  <a:pt x="1530" y="1582"/>
                  <a:pt x="1570" y="1530"/>
                </a:cubicBezTo>
                <a:cubicBezTo>
                  <a:pt x="1633" y="1471"/>
                  <a:pt x="1695" y="1469"/>
                  <a:pt x="1695" y="1469"/>
                </a:cubicBezTo>
                <a:cubicBezTo>
                  <a:pt x="1717" y="1469"/>
                  <a:pt x="1717" y="1469"/>
                  <a:pt x="1717" y="1469"/>
                </a:cubicBezTo>
                <a:cubicBezTo>
                  <a:pt x="1746" y="1471"/>
                  <a:pt x="1798" y="1483"/>
                  <a:pt x="1840" y="1535"/>
                </a:cubicBezTo>
                <a:cubicBezTo>
                  <a:pt x="1886" y="1606"/>
                  <a:pt x="1966" y="1653"/>
                  <a:pt x="2056" y="1653"/>
                </a:cubicBezTo>
                <a:cubicBezTo>
                  <a:pt x="2198" y="1653"/>
                  <a:pt x="2313" y="1538"/>
                  <a:pt x="2313" y="1396"/>
                </a:cubicBezTo>
                <a:cubicBezTo>
                  <a:pt x="2313" y="1334"/>
                  <a:pt x="2292" y="1278"/>
                  <a:pt x="2256" y="1234"/>
                </a:cubicBezTo>
                <a:cubicBezTo>
                  <a:pt x="2238" y="1195"/>
                  <a:pt x="2208" y="1116"/>
                  <a:pt x="2227" y="1041"/>
                </a:cubicBezTo>
                <a:cubicBezTo>
                  <a:pt x="2228" y="1038"/>
                  <a:pt x="2229" y="1034"/>
                  <a:pt x="2230" y="1030"/>
                </a:cubicBezTo>
                <a:cubicBezTo>
                  <a:pt x="2298" y="777"/>
                  <a:pt x="2298" y="777"/>
                  <a:pt x="2298" y="777"/>
                </a:cubicBezTo>
                <a:cubicBezTo>
                  <a:pt x="2333" y="670"/>
                  <a:pt x="2428" y="618"/>
                  <a:pt x="2458" y="604"/>
                </a:cubicBezTo>
                <a:cubicBezTo>
                  <a:pt x="2567" y="561"/>
                  <a:pt x="2644" y="455"/>
                  <a:pt x="2644" y="331"/>
                </a:cubicBezTo>
                <a:cubicBezTo>
                  <a:pt x="2644" y="169"/>
                  <a:pt x="2512" y="37"/>
                  <a:pt x="2350" y="37"/>
                </a:cubicBezTo>
                <a:cubicBezTo>
                  <a:pt x="2259" y="37"/>
                  <a:pt x="2177" y="79"/>
                  <a:pt x="2123" y="144"/>
                </a:cubicBezTo>
                <a:cubicBezTo>
                  <a:pt x="2124" y="142"/>
                  <a:pt x="2124" y="142"/>
                  <a:pt x="2124" y="142"/>
                </a:cubicBezTo>
                <a:cubicBezTo>
                  <a:pt x="2124" y="142"/>
                  <a:pt x="2044" y="257"/>
                  <a:pt x="1892" y="257"/>
                </a:cubicBezTo>
                <a:cubicBezTo>
                  <a:pt x="1343" y="257"/>
                  <a:pt x="1343" y="257"/>
                  <a:pt x="1343" y="257"/>
                </a:cubicBezTo>
                <a:cubicBezTo>
                  <a:pt x="1191" y="257"/>
                  <a:pt x="1112" y="183"/>
                  <a:pt x="1083" y="147"/>
                </a:cubicBezTo>
                <a:cubicBezTo>
                  <a:pt x="1024" y="59"/>
                  <a:pt x="923" y="0"/>
                  <a:pt x="808" y="0"/>
                </a:cubicBezTo>
                <a:cubicBezTo>
                  <a:pt x="625" y="0"/>
                  <a:pt x="477" y="148"/>
                  <a:pt x="477" y="331"/>
                </a:cubicBezTo>
                <a:cubicBezTo>
                  <a:pt x="477" y="409"/>
                  <a:pt x="504" y="480"/>
                  <a:pt x="550" y="537"/>
                </a:cubicBezTo>
                <a:cubicBezTo>
                  <a:pt x="606" y="617"/>
                  <a:pt x="626" y="720"/>
                  <a:pt x="600" y="817"/>
                </a:cubicBezTo>
                <a:cubicBezTo>
                  <a:pt x="599" y="819"/>
                  <a:pt x="599" y="821"/>
                  <a:pt x="598" y="823"/>
                </a:cubicBezTo>
                <a:cubicBezTo>
                  <a:pt x="500" y="1191"/>
                  <a:pt x="500" y="1191"/>
                  <a:pt x="500" y="1191"/>
                </a:cubicBezTo>
                <a:cubicBezTo>
                  <a:pt x="438" y="1410"/>
                  <a:pt x="257" y="1459"/>
                  <a:pt x="257" y="1459"/>
                </a:cubicBezTo>
                <a:cubicBezTo>
                  <a:pt x="259" y="1459"/>
                  <a:pt x="259" y="1459"/>
                  <a:pt x="259" y="1459"/>
                </a:cubicBezTo>
                <a:cubicBezTo>
                  <a:pt x="108" y="1518"/>
                  <a:pt x="0" y="1664"/>
                  <a:pt x="0" y="1836"/>
                </a:cubicBezTo>
                <a:cubicBezTo>
                  <a:pt x="0" y="2059"/>
                  <a:pt x="181" y="2240"/>
                  <a:pt x="404" y="2240"/>
                </a:cubicBezTo>
                <a:cubicBezTo>
                  <a:pt x="508" y="2240"/>
                  <a:pt x="603" y="2201"/>
                  <a:pt x="674" y="2136"/>
                </a:cubicBezTo>
                <a:cubicBezTo>
                  <a:pt x="721" y="2104"/>
                  <a:pt x="851" y="2031"/>
                  <a:pt x="1022" y="2076"/>
                </a:cubicBezTo>
                <a:cubicBezTo>
                  <a:pt x="1033" y="2079"/>
                  <a:pt x="1043" y="2082"/>
                  <a:pt x="1054" y="2084"/>
                </a:cubicBezTo>
                <a:cubicBezTo>
                  <a:pt x="1662" y="2246"/>
                  <a:pt x="1662" y="2246"/>
                  <a:pt x="1662" y="2246"/>
                </a:cubicBezTo>
                <a:cubicBezTo>
                  <a:pt x="1840" y="2302"/>
                  <a:pt x="1917" y="2457"/>
                  <a:pt x="1935" y="2498"/>
                </a:cubicBezTo>
                <a:cubicBezTo>
                  <a:pt x="1996" y="2669"/>
                  <a:pt x="2159" y="2791"/>
                  <a:pt x="2350" y="2791"/>
                </a:cubicBezTo>
                <a:cubicBezTo>
                  <a:pt x="2594" y="2791"/>
                  <a:pt x="2791" y="2593"/>
                  <a:pt x="2791" y="2350"/>
                </a:cubicBezTo>
                <a:cubicBezTo>
                  <a:pt x="2791" y="2107"/>
                  <a:pt x="2594" y="1910"/>
                  <a:pt x="2350" y="1910"/>
                </a:cubicBezTo>
                <a:close/>
                <a:moveTo>
                  <a:pt x="2350" y="1910"/>
                </a:moveTo>
                <a:cubicBezTo>
                  <a:pt x="2350" y="1910"/>
                  <a:pt x="2350" y="1910"/>
                  <a:pt x="2350" y="1910"/>
                </a:cubicBezTo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800225" y="107188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筛选模块</a:t>
            </a:r>
            <a:endParaRPr lang="zh-CN" altLang="en-US"/>
          </a:p>
        </p:txBody>
      </p:sp>
      <p:grpSp>
        <p:nvGrpSpPr>
          <p:cNvPr id="19" name="组合 18"/>
          <p:cNvGrpSpPr/>
          <p:nvPr/>
        </p:nvGrpSpPr>
        <p:grpSpPr>
          <a:xfrm>
            <a:off x="9513570" y="869950"/>
            <a:ext cx="2678431" cy="382270"/>
            <a:chOff x="4224020" y="0"/>
            <a:chExt cx="2678431" cy="382270"/>
          </a:xfrm>
        </p:grpSpPr>
        <p:sp>
          <p:nvSpPr>
            <p:cNvPr id="23" name="矩形 22"/>
            <p:cNvSpPr/>
            <p:nvPr>
              <p:custDataLst>
                <p:tags r:id="rId2"/>
              </p:custDataLst>
            </p:nvPr>
          </p:nvSpPr>
          <p:spPr>
            <a:xfrm>
              <a:off x="4224020" y="0"/>
              <a:ext cx="2678430" cy="382270"/>
            </a:xfrm>
            <a:prstGeom prst="rect">
              <a:avLst/>
            </a:prstGeom>
            <a:solidFill>
              <a:srgbClr val="AB4A70"/>
            </a:solidFill>
            <a:ln>
              <a:solidFill>
                <a:srgbClr val="AB4A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1400">
                  <a:solidFill>
                    <a:schemeClr val="bg1"/>
                  </a:solidFill>
                </a:rPr>
                <a:t>作品链接：</a:t>
              </a:r>
              <a:r>
                <a:rPr lang="en-US" altLang="zh-CN" sz="1400">
                  <a:solidFill>
                    <a:schemeClr val="bg1"/>
                  </a:solidFill>
                  <a:hlinkClick r:id="rId3"/>
                </a:rPr>
                <a:t>http://www.lll.plus</a:t>
              </a:r>
              <a:endParaRPr lang="en-US" altLang="zh-CN" sz="1400">
                <a:solidFill>
                  <a:schemeClr val="bg1"/>
                </a:solidFill>
                <a:hlinkClick r:id="rId3"/>
              </a:endParaRPr>
            </a:p>
          </p:txBody>
        </p:sp>
        <p:grpSp>
          <p:nvGrpSpPr>
            <p:cNvPr id="24" name="组合 23"/>
            <p:cNvGrpSpPr/>
            <p:nvPr/>
          </p:nvGrpSpPr>
          <p:grpSpPr>
            <a:xfrm>
              <a:off x="4282440" y="13711"/>
              <a:ext cx="2620011" cy="368300"/>
              <a:chOff x="3983989" y="56035"/>
              <a:chExt cx="2620011" cy="368300"/>
            </a:xfrm>
          </p:grpSpPr>
          <p:sp>
            <p:nvSpPr>
              <p:cNvPr id="28" name="矩形 27"/>
              <p:cNvSpPr/>
              <p:nvPr>
                <p:custDataLst>
                  <p:tags r:id="rId4"/>
                </p:custDataLst>
              </p:nvPr>
            </p:nvSpPr>
            <p:spPr>
              <a:xfrm>
                <a:off x="5521023" y="71474"/>
                <a:ext cx="1082977" cy="337185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p>
                <a:endParaRPr lang="en-US" altLang="zh-CN" sz="1600" dirty="0">
                  <a:solidFill>
                    <a:schemeClr val="bg1"/>
                  </a:solidFill>
                  <a:latin typeface="+mj-ea"/>
                  <a:ea typeface="+mj-ea"/>
                  <a:cs typeface="微软雅黑" panose="020B0503020204020204" pitchFamily="34" charset="-122"/>
                </a:endParaRPr>
              </a:p>
            </p:txBody>
          </p:sp>
          <p:sp>
            <p:nvSpPr>
              <p:cNvPr id="29" name="矩形 28"/>
              <p:cNvSpPr/>
              <p:nvPr>
                <p:custDataLst>
                  <p:tags r:id="rId5"/>
                </p:custDataLst>
              </p:nvPr>
            </p:nvSpPr>
            <p:spPr>
              <a:xfrm>
                <a:off x="3983989" y="56035"/>
                <a:ext cx="1478915" cy="368300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p>
                <a:pPr algn="ctr"/>
                <a:endParaRPr lang="en-US" altLang="zh-CN" dirty="0">
                  <a:solidFill>
                    <a:schemeClr val="bg1"/>
                  </a:solidFill>
                  <a:latin typeface="+mj-ea"/>
                  <a:ea typeface="+mj-ea"/>
                  <a:cs typeface="微软雅黑" panose="020B0503020204020204" pitchFamily="34" charset="-122"/>
                </a:endParaRPr>
              </a:p>
            </p:txBody>
          </p:sp>
        </p:grpSp>
      </p:grpSp>
      <p:pic>
        <p:nvPicPr>
          <p:cNvPr id="4" name="图片 3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3057525" y="1700530"/>
            <a:ext cx="6076950" cy="345630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328795" y="569849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关键词过滤，标签过滤以及分类</a:t>
            </a:r>
            <a:r>
              <a:rPr lang="zh-CN" altLang="en-US"/>
              <a:t>过滤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组合 55"/>
          <p:cNvGrpSpPr/>
          <p:nvPr/>
        </p:nvGrpSpPr>
        <p:grpSpPr>
          <a:xfrm>
            <a:off x="5289550" y="0"/>
            <a:ext cx="1612901" cy="382408"/>
            <a:chOff x="5289550" y="0"/>
            <a:chExt cx="1612901" cy="382408"/>
          </a:xfrm>
        </p:grpSpPr>
        <p:sp>
          <p:nvSpPr>
            <p:cNvPr id="57" name="矩形 56"/>
            <p:cNvSpPr/>
            <p:nvPr/>
          </p:nvSpPr>
          <p:spPr>
            <a:xfrm>
              <a:off x="5289550" y="0"/>
              <a:ext cx="1612901" cy="382408"/>
            </a:xfrm>
            <a:prstGeom prst="rect">
              <a:avLst/>
            </a:prstGeom>
            <a:solidFill>
              <a:srgbClr val="AB4A70"/>
            </a:solidFill>
            <a:ln>
              <a:solidFill>
                <a:srgbClr val="AB4A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 dirty="0">
                <a:solidFill>
                  <a:schemeClr val="bg1"/>
                </a:solidFill>
              </a:endParaRPr>
            </a:p>
          </p:txBody>
        </p:sp>
        <p:grpSp>
          <p:nvGrpSpPr>
            <p:cNvPr id="58" name="组合 57"/>
            <p:cNvGrpSpPr/>
            <p:nvPr/>
          </p:nvGrpSpPr>
          <p:grpSpPr>
            <a:xfrm>
              <a:off x="5289550" y="13076"/>
              <a:ext cx="1612901" cy="369332"/>
              <a:chOff x="4991099" y="55400"/>
              <a:chExt cx="1612901" cy="369332"/>
            </a:xfrm>
          </p:grpSpPr>
          <p:sp>
            <p:nvSpPr>
              <p:cNvPr id="59" name="矩形 58"/>
              <p:cNvSpPr/>
              <p:nvPr/>
            </p:nvSpPr>
            <p:spPr>
              <a:xfrm>
                <a:off x="5521023" y="70789"/>
                <a:ext cx="1082977" cy="338554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r>
                  <a:rPr lang="zh-CN" altLang="en-US" sz="1600" dirty="0">
                    <a:solidFill>
                      <a:schemeClr val="bg1"/>
                    </a:solidFill>
                    <a:latin typeface="+mj-ea"/>
                    <a:ea typeface="+mj-ea"/>
                    <a:cs typeface="微软雅黑" panose="020B0503020204020204" pitchFamily="34" charset="-122"/>
                  </a:rPr>
                  <a:t>作品展示</a:t>
                </a:r>
                <a:endParaRPr lang="en-US" altLang="zh-CN" sz="1600" dirty="0">
                  <a:solidFill>
                    <a:schemeClr val="bg1"/>
                  </a:solidFill>
                  <a:latin typeface="+mj-ea"/>
                  <a:ea typeface="+mj-ea"/>
                  <a:cs typeface="微软雅黑" panose="020B0503020204020204" pitchFamily="34" charset="-122"/>
                </a:endParaRPr>
              </a:p>
            </p:txBody>
          </p:sp>
          <p:sp>
            <p:nvSpPr>
              <p:cNvPr id="60" name="矩形 59"/>
              <p:cNvSpPr/>
              <p:nvPr/>
            </p:nvSpPr>
            <p:spPr>
              <a:xfrm>
                <a:off x="4991099" y="55400"/>
                <a:ext cx="471535" cy="369332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algn="ctr"/>
                <a:r>
                  <a:rPr lang="en-US" altLang="zh-CN" dirty="0" smtClean="0">
                    <a:solidFill>
                      <a:schemeClr val="bg1"/>
                    </a:solidFill>
                    <a:latin typeface="+mj-ea"/>
                    <a:ea typeface="+mj-ea"/>
                    <a:cs typeface="微软雅黑" panose="020B0503020204020204" pitchFamily="34" charset="-122"/>
                  </a:rPr>
                  <a:t>04</a:t>
                </a:r>
                <a:endParaRPr lang="en-US" altLang="zh-CN" dirty="0">
                  <a:solidFill>
                    <a:schemeClr val="bg1"/>
                  </a:solidFill>
                  <a:latin typeface="+mj-ea"/>
                  <a:ea typeface="+mj-ea"/>
                  <a:cs typeface="微软雅黑" panose="020B0503020204020204" pitchFamily="34" charset="-122"/>
                </a:endParaRPr>
              </a:p>
            </p:txBody>
          </p:sp>
          <p:cxnSp>
            <p:nvCxnSpPr>
              <p:cNvPr id="61" name="直接连接符 60"/>
              <p:cNvCxnSpPr/>
              <p:nvPr/>
            </p:nvCxnSpPr>
            <p:spPr>
              <a:xfrm>
                <a:off x="5482026" y="96066"/>
                <a:ext cx="0" cy="288000"/>
              </a:xfrm>
              <a:prstGeom prst="line">
                <a:avLst/>
              </a:prstGeom>
              <a:ln w="12700" cap="rnd">
                <a:solidFill>
                  <a:schemeClr val="bg1">
                    <a:alpha val="49000"/>
                  </a:schemeClr>
                </a:solidFill>
                <a:round/>
                <a:tail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Freeform 22"/>
          <p:cNvSpPr>
            <a:spLocks noEditPoints="1"/>
          </p:cNvSpPr>
          <p:nvPr>
            <p:custDataLst>
              <p:tags r:id="rId1"/>
            </p:custDataLst>
          </p:nvPr>
        </p:nvSpPr>
        <p:spPr bwMode="auto">
          <a:xfrm>
            <a:off x="453259" y="743585"/>
            <a:ext cx="1025478" cy="1025478"/>
          </a:xfrm>
          <a:custGeom>
            <a:avLst/>
            <a:gdLst>
              <a:gd name="T0" fmla="*/ 2070 w 2791"/>
              <a:gd name="T1" fmla="*/ 2010 h 2791"/>
              <a:gd name="T2" fmla="*/ 1699 w 2791"/>
              <a:gd name="T3" fmla="*/ 2104 h 2791"/>
              <a:gd name="T4" fmla="*/ 791 w 2791"/>
              <a:gd name="T5" fmla="*/ 1719 h 2791"/>
              <a:gd name="T6" fmla="*/ 718 w 2791"/>
              <a:gd name="T7" fmla="*/ 1582 h 2791"/>
              <a:gd name="T8" fmla="*/ 748 w 2791"/>
              <a:gd name="T9" fmla="*/ 833 h 2791"/>
              <a:gd name="T10" fmla="*/ 1081 w 2791"/>
              <a:gd name="T11" fmla="*/ 517 h 2791"/>
              <a:gd name="T12" fmla="*/ 1933 w 2791"/>
              <a:gd name="T13" fmla="*/ 404 h 2791"/>
              <a:gd name="T14" fmla="*/ 2114 w 2791"/>
              <a:gd name="T15" fmla="*/ 506 h 2791"/>
              <a:gd name="T16" fmla="*/ 2158 w 2791"/>
              <a:gd name="T17" fmla="*/ 728 h 2791"/>
              <a:gd name="T18" fmla="*/ 2092 w 2791"/>
              <a:gd name="T19" fmla="*/ 978 h 2791"/>
              <a:gd name="T20" fmla="*/ 1972 w 2791"/>
              <a:gd name="T21" fmla="*/ 1153 h 2791"/>
              <a:gd name="T22" fmla="*/ 1858 w 2791"/>
              <a:gd name="T23" fmla="*/ 1232 h 2791"/>
              <a:gd name="T24" fmla="*/ 1702 w 2791"/>
              <a:gd name="T25" fmla="*/ 1322 h 2791"/>
              <a:gd name="T26" fmla="*/ 1691 w 2791"/>
              <a:gd name="T27" fmla="*/ 1322 h 2791"/>
              <a:gd name="T28" fmla="*/ 1564 w 2791"/>
              <a:gd name="T29" fmla="*/ 1253 h 2791"/>
              <a:gd name="T30" fmla="*/ 1544 w 2791"/>
              <a:gd name="T31" fmla="*/ 1126 h 2791"/>
              <a:gd name="T32" fmla="*/ 1726 w 2791"/>
              <a:gd name="T33" fmla="*/ 881 h 2791"/>
              <a:gd name="T34" fmla="*/ 1359 w 2791"/>
              <a:gd name="T35" fmla="*/ 881 h 2791"/>
              <a:gd name="T36" fmla="*/ 1400 w 2791"/>
              <a:gd name="T37" fmla="*/ 1097 h 2791"/>
              <a:gd name="T38" fmla="*/ 1395 w 2791"/>
              <a:gd name="T39" fmla="*/ 1116 h 2791"/>
              <a:gd name="T40" fmla="*/ 1175 w 2791"/>
              <a:gd name="T41" fmla="*/ 1395 h 2791"/>
              <a:gd name="T42" fmla="*/ 1570 w 2791"/>
              <a:gd name="T43" fmla="*/ 1530 h 2791"/>
              <a:gd name="T44" fmla="*/ 1717 w 2791"/>
              <a:gd name="T45" fmla="*/ 1469 h 2791"/>
              <a:gd name="T46" fmla="*/ 2056 w 2791"/>
              <a:gd name="T47" fmla="*/ 1653 h 2791"/>
              <a:gd name="T48" fmla="*/ 2256 w 2791"/>
              <a:gd name="T49" fmla="*/ 1234 h 2791"/>
              <a:gd name="T50" fmla="*/ 2230 w 2791"/>
              <a:gd name="T51" fmla="*/ 1030 h 2791"/>
              <a:gd name="T52" fmla="*/ 2458 w 2791"/>
              <a:gd name="T53" fmla="*/ 604 h 2791"/>
              <a:gd name="T54" fmla="*/ 2350 w 2791"/>
              <a:gd name="T55" fmla="*/ 37 h 2791"/>
              <a:gd name="T56" fmla="*/ 2124 w 2791"/>
              <a:gd name="T57" fmla="*/ 142 h 2791"/>
              <a:gd name="T58" fmla="*/ 1343 w 2791"/>
              <a:gd name="T59" fmla="*/ 257 h 2791"/>
              <a:gd name="T60" fmla="*/ 808 w 2791"/>
              <a:gd name="T61" fmla="*/ 0 h 2791"/>
              <a:gd name="T62" fmla="*/ 550 w 2791"/>
              <a:gd name="T63" fmla="*/ 537 h 2791"/>
              <a:gd name="T64" fmla="*/ 598 w 2791"/>
              <a:gd name="T65" fmla="*/ 823 h 2791"/>
              <a:gd name="T66" fmla="*/ 257 w 2791"/>
              <a:gd name="T67" fmla="*/ 1459 h 2791"/>
              <a:gd name="T68" fmla="*/ 0 w 2791"/>
              <a:gd name="T69" fmla="*/ 1836 h 2791"/>
              <a:gd name="T70" fmla="*/ 674 w 2791"/>
              <a:gd name="T71" fmla="*/ 2136 h 2791"/>
              <a:gd name="T72" fmla="*/ 1054 w 2791"/>
              <a:gd name="T73" fmla="*/ 2084 h 2791"/>
              <a:gd name="T74" fmla="*/ 1935 w 2791"/>
              <a:gd name="T75" fmla="*/ 2498 h 2791"/>
              <a:gd name="T76" fmla="*/ 2791 w 2791"/>
              <a:gd name="T77" fmla="*/ 2350 h 2791"/>
              <a:gd name="T78" fmla="*/ 2350 w 2791"/>
              <a:gd name="T79" fmla="*/ 1910 h 27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2791" h="2791">
                <a:moveTo>
                  <a:pt x="2350" y="1910"/>
                </a:moveTo>
                <a:cubicBezTo>
                  <a:pt x="2244" y="1910"/>
                  <a:pt x="2146" y="1947"/>
                  <a:pt x="2070" y="2010"/>
                </a:cubicBezTo>
                <a:cubicBezTo>
                  <a:pt x="2071" y="2009"/>
                  <a:pt x="2071" y="2009"/>
                  <a:pt x="2071" y="2009"/>
                </a:cubicBezTo>
                <a:cubicBezTo>
                  <a:pt x="2071" y="2009"/>
                  <a:pt x="1928" y="2155"/>
                  <a:pt x="1699" y="2104"/>
                </a:cubicBezTo>
                <a:cubicBezTo>
                  <a:pt x="1015" y="1921"/>
                  <a:pt x="1015" y="1921"/>
                  <a:pt x="1015" y="1921"/>
                </a:cubicBezTo>
                <a:cubicBezTo>
                  <a:pt x="874" y="1870"/>
                  <a:pt x="813" y="1769"/>
                  <a:pt x="791" y="1719"/>
                </a:cubicBezTo>
                <a:cubicBezTo>
                  <a:pt x="775" y="1668"/>
                  <a:pt x="750" y="1622"/>
                  <a:pt x="717" y="1582"/>
                </a:cubicBezTo>
                <a:cubicBezTo>
                  <a:pt x="718" y="1582"/>
                  <a:pt x="718" y="1582"/>
                  <a:pt x="718" y="1582"/>
                </a:cubicBezTo>
                <a:cubicBezTo>
                  <a:pt x="718" y="1582"/>
                  <a:pt x="593" y="1437"/>
                  <a:pt x="641" y="1230"/>
                </a:cubicBezTo>
                <a:cubicBezTo>
                  <a:pt x="748" y="833"/>
                  <a:pt x="748" y="833"/>
                  <a:pt x="748" y="833"/>
                </a:cubicBezTo>
                <a:cubicBezTo>
                  <a:pt x="788" y="711"/>
                  <a:pt x="878" y="663"/>
                  <a:pt x="923" y="640"/>
                </a:cubicBezTo>
                <a:cubicBezTo>
                  <a:pt x="988" y="616"/>
                  <a:pt x="1042" y="573"/>
                  <a:pt x="1081" y="517"/>
                </a:cubicBezTo>
                <a:cubicBezTo>
                  <a:pt x="1108" y="483"/>
                  <a:pt x="1183" y="411"/>
                  <a:pt x="1315" y="404"/>
                </a:cubicBezTo>
                <a:cubicBezTo>
                  <a:pt x="1933" y="404"/>
                  <a:pt x="1933" y="404"/>
                  <a:pt x="1933" y="404"/>
                </a:cubicBezTo>
                <a:cubicBezTo>
                  <a:pt x="2033" y="412"/>
                  <a:pt x="2092" y="477"/>
                  <a:pt x="2111" y="501"/>
                </a:cubicBezTo>
                <a:cubicBezTo>
                  <a:pt x="2112" y="503"/>
                  <a:pt x="2113" y="504"/>
                  <a:pt x="2114" y="506"/>
                </a:cubicBezTo>
                <a:cubicBezTo>
                  <a:pt x="2114" y="506"/>
                  <a:pt x="2114" y="506"/>
                  <a:pt x="2114" y="506"/>
                </a:cubicBezTo>
                <a:cubicBezTo>
                  <a:pt x="2114" y="506"/>
                  <a:pt x="2191" y="609"/>
                  <a:pt x="2158" y="728"/>
                </a:cubicBezTo>
                <a:cubicBezTo>
                  <a:pt x="2158" y="728"/>
                  <a:pt x="2158" y="728"/>
                  <a:pt x="2158" y="728"/>
                </a:cubicBezTo>
                <a:cubicBezTo>
                  <a:pt x="2092" y="978"/>
                  <a:pt x="2092" y="978"/>
                  <a:pt x="2092" y="978"/>
                </a:cubicBezTo>
                <a:cubicBezTo>
                  <a:pt x="2091" y="980"/>
                  <a:pt x="2090" y="982"/>
                  <a:pt x="2090" y="984"/>
                </a:cubicBezTo>
                <a:cubicBezTo>
                  <a:pt x="2063" y="1084"/>
                  <a:pt x="2005" y="1133"/>
                  <a:pt x="1972" y="1153"/>
                </a:cubicBezTo>
                <a:cubicBezTo>
                  <a:pt x="1928" y="1168"/>
                  <a:pt x="1889" y="1195"/>
                  <a:pt x="1860" y="1230"/>
                </a:cubicBezTo>
                <a:cubicBezTo>
                  <a:pt x="1858" y="1232"/>
                  <a:pt x="1858" y="1232"/>
                  <a:pt x="1858" y="1232"/>
                </a:cubicBezTo>
                <a:cubicBezTo>
                  <a:pt x="1849" y="1243"/>
                  <a:pt x="1840" y="1255"/>
                  <a:pt x="1833" y="1268"/>
                </a:cubicBezTo>
                <a:cubicBezTo>
                  <a:pt x="1784" y="1321"/>
                  <a:pt x="1707" y="1322"/>
                  <a:pt x="1702" y="1322"/>
                </a:cubicBezTo>
                <a:cubicBezTo>
                  <a:pt x="1701" y="1322"/>
                  <a:pt x="1701" y="1322"/>
                  <a:pt x="1701" y="1322"/>
                </a:cubicBezTo>
                <a:cubicBezTo>
                  <a:pt x="1691" y="1322"/>
                  <a:pt x="1691" y="1322"/>
                  <a:pt x="1691" y="1322"/>
                </a:cubicBezTo>
                <a:cubicBezTo>
                  <a:pt x="1669" y="1321"/>
                  <a:pt x="1617" y="1313"/>
                  <a:pt x="1569" y="1260"/>
                </a:cubicBezTo>
                <a:cubicBezTo>
                  <a:pt x="1568" y="1258"/>
                  <a:pt x="1565" y="1256"/>
                  <a:pt x="1564" y="1253"/>
                </a:cubicBezTo>
                <a:cubicBezTo>
                  <a:pt x="1535" y="1212"/>
                  <a:pt x="1535" y="1172"/>
                  <a:pt x="1538" y="1150"/>
                </a:cubicBezTo>
                <a:cubicBezTo>
                  <a:pt x="1544" y="1126"/>
                  <a:pt x="1544" y="1126"/>
                  <a:pt x="1544" y="1126"/>
                </a:cubicBezTo>
                <a:cubicBezTo>
                  <a:pt x="1550" y="1111"/>
                  <a:pt x="1569" y="1073"/>
                  <a:pt x="1607" y="1053"/>
                </a:cubicBezTo>
                <a:cubicBezTo>
                  <a:pt x="1677" y="1027"/>
                  <a:pt x="1726" y="960"/>
                  <a:pt x="1726" y="881"/>
                </a:cubicBezTo>
                <a:cubicBezTo>
                  <a:pt x="1726" y="780"/>
                  <a:pt x="1644" y="698"/>
                  <a:pt x="1542" y="698"/>
                </a:cubicBezTo>
                <a:cubicBezTo>
                  <a:pt x="1441" y="698"/>
                  <a:pt x="1359" y="780"/>
                  <a:pt x="1359" y="881"/>
                </a:cubicBezTo>
                <a:cubicBezTo>
                  <a:pt x="1359" y="916"/>
                  <a:pt x="1368" y="948"/>
                  <a:pt x="1385" y="976"/>
                </a:cubicBezTo>
                <a:cubicBezTo>
                  <a:pt x="1408" y="1044"/>
                  <a:pt x="1400" y="1097"/>
                  <a:pt x="1400" y="1097"/>
                </a:cubicBezTo>
                <a:cubicBezTo>
                  <a:pt x="1400" y="1097"/>
                  <a:pt x="1400" y="1097"/>
                  <a:pt x="1400" y="1097"/>
                </a:cubicBezTo>
                <a:cubicBezTo>
                  <a:pt x="1395" y="1116"/>
                  <a:pt x="1395" y="1116"/>
                  <a:pt x="1395" y="1116"/>
                </a:cubicBezTo>
                <a:cubicBezTo>
                  <a:pt x="1387" y="1135"/>
                  <a:pt x="1368" y="1164"/>
                  <a:pt x="1318" y="1189"/>
                </a:cubicBezTo>
                <a:cubicBezTo>
                  <a:pt x="1234" y="1221"/>
                  <a:pt x="1175" y="1301"/>
                  <a:pt x="1175" y="1395"/>
                </a:cubicBezTo>
                <a:cubicBezTo>
                  <a:pt x="1175" y="1517"/>
                  <a:pt x="1273" y="1616"/>
                  <a:pt x="1395" y="1616"/>
                </a:cubicBezTo>
                <a:cubicBezTo>
                  <a:pt x="1466" y="1616"/>
                  <a:pt x="1530" y="1582"/>
                  <a:pt x="1570" y="1530"/>
                </a:cubicBezTo>
                <a:cubicBezTo>
                  <a:pt x="1633" y="1471"/>
                  <a:pt x="1695" y="1469"/>
                  <a:pt x="1695" y="1469"/>
                </a:cubicBezTo>
                <a:cubicBezTo>
                  <a:pt x="1717" y="1469"/>
                  <a:pt x="1717" y="1469"/>
                  <a:pt x="1717" y="1469"/>
                </a:cubicBezTo>
                <a:cubicBezTo>
                  <a:pt x="1746" y="1471"/>
                  <a:pt x="1798" y="1483"/>
                  <a:pt x="1840" y="1535"/>
                </a:cubicBezTo>
                <a:cubicBezTo>
                  <a:pt x="1886" y="1606"/>
                  <a:pt x="1966" y="1653"/>
                  <a:pt x="2056" y="1653"/>
                </a:cubicBezTo>
                <a:cubicBezTo>
                  <a:pt x="2198" y="1653"/>
                  <a:pt x="2313" y="1538"/>
                  <a:pt x="2313" y="1396"/>
                </a:cubicBezTo>
                <a:cubicBezTo>
                  <a:pt x="2313" y="1334"/>
                  <a:pt x="2292" y="1278"/>
                  <a:pt x="2256" y="1234"/>
                </a:cubicBezTo>
                <a:cubicBezTo>
                  <a:pt x="2238" y="1195"/>
                  <a:pt x="2208" y="1116"/>
                  <a:pt x="2227" y="1041"/>
                </a:cubicBezTo>
                <a:cubicBezTo>
                  <a:pt x="2228" y="1038"/>
                  <a:pt x="2229" y="1034"/>
                  <a:pt x="2230" y="1030"/>
                </a:cubicBezTo>
                <a:cubicBezTo>
                  <a:pt x="2298" y="777"/>
                  <a:pt x="2298" y="777"/>
                  <a:pt x="2298" y="777"/>
                </a:cubicBezTo>
                <a:cubicBezTo>
                  <a:pt x="2333" y="670"/>
                  <a:pt x="2428" y="618"/>
                  <a:pt x="2458" y="604"/>
                </a:cubicBezTo>
                <a:cubicBezTo>
                  <a:pt x="2567" y="561"/>
                  <a:pt x="2644" y="455"/>
                  <a:pt x="2644" y="331"/>
                </a:cubicBezTo>
                <a:cubicBezTo>
                  <a:pt x="2644" y="169"/>
                  <a:pt x="2512" y="37"/>
                  <a:pt x="2350" y="37"/>
                </a:cubicBezTo>
                <a:cubicBezTo>
                  <a:pt x="2259" y="37"/>
                  <a:pt x="2177" y="79"/>
                  <a:pt x="2123" y="144"/>
                </a:cubicBezTo>
                <a:cubicBezTo>
                  <a:pt x="2124" y="142"/>
                  <a:pt x="2124" y="142"/>
                  <a:pt x="2124" y="142"/>
                </a:cubicBezTo>
                <a:cubicBezTo>
                  <a:pt x="2124" y="142"/>
                  <a:pt x="2044" y="257"/>
                  <a:pt x="1892" y="257"/>
                </a:cubicBezTo>
                <a:cubicBezTo>
                  <a:pt x="1343" y="257"/>
                  <a:pt x="1343" y="257"/>
                  <a:pt x="1343" y="257"/>
                </a:cubicBezTo>
                <a:cubicBezTo>
                  <a:pt x="1191" y="257"/>
                  <a:pt x="1112" y="183"/>
                  <a:pt x="1083" y="147"/>
                </a:cubicBezTo>
                <a:cubicBezTo>
                  <a:pt x="1024" y="59"/>
                  <a:pt x="923" y="0"/>
                  <a:pt x="808" y="0"/>
                </a:cubicBezTo>
                <a:cubicBezTo>
                  <a:pt x="625" y="0"/>
                  <a:pt x="477" y="148"/>
                  <a:pt x="477" y="331"/>
                </a:cubicBezTo>
                <a:cubicBezTo>
                  <a:pt x="477" y="409"/>
                  <a:pt x="504" y="480"/>
                  <a:pt x="550" y="537"/>
                </a:cubicBezTo>
                <a:cubicBezTo>
                  <a:pt x="606" y="617"/>
                  <a:pt x="626" y="720"/>
                  <a:pt x="600" y="817"/>
                </a:cubicBezTo>
                <a:cubicBezTo>
                  <a:pt x="599" y="819"/>
                  <a:pt x="599" y="821"/>
                  <a:pt x="598" y="823"/>
                </a:cubicBezTo>
                <a:cubicBezTo>
                  <a:pt x="500" y="1191"/>
                  <a:pt x="500" y="1191"/>
                  <a:pt x="500" y="1191"/>
                </a:cubicBezTo>
                <a:cubicBezTo>
                  <a:pt x="438" y="1410"/>
                  <a:pt x="257" y="1459"/>
                  <a:pt x="257" y="1459"/>
                </a:cubicBezTo>
                <a:cubicBezTo>
                  <a:pt x="259" y="1459"/>
                  <a:pt x="259" y="1459"/>
                  <a:pt x="259" y="1459"/>
                </a:cubicBezTo>
                <a:cubicBezTo>
                  <a:pt x="108" y="1518"/>
                  <a:pt x="0" y="1664"/>
                  <a:pt x="0" y="1836"/>
                </a:cubicBezTo>
                <a:cubicBezTo>
                  <a:pt x="0" y="2059"/>
                  <a:pt x="181" y="2240"/>
                  <a:pt x="404" y="2240"/>
                </a:cubicBezTo>
                <a:cubicBezTo>
                  <a:pt x="508" y="2240"/>
                  <a:pt x="603" y="2201"/>
                  <a:pt x="674" y="2136"/>
                </a:cubicBezTo>
                <a:cubicBezTo>
                  <a:pt x="721" y="2104"/>
                  <a:pt x="851" y="2031"/>
                  <a:pt x="1022" y="2076"/>
                </a:cubicBezTo>
                <a:cubicBezTo>
                  <a:pt x="1033" y="2079"/>
                  <a:pt x="1043" y="2082"/>
                  <a:pt x="1054" y="2084"/>
                </a:cubicBezTo>
                <a:cubicBezTo>
                  <a:pt x="1662" y="2246"/>
                  <a:pt x="1662" y="2246"/>
                  <a:pt x="1662" y="2246"/>
                </a:cubicBezTo>
                <a:cubicBezTo>
                  <a:pt x="1840" y="2302"/>
                  <a:pt x="1917" y="2457"/>
                  <a:pt x="1935" y="2498"/>
                </a:cubicBezTo>
                <a:cubicBezTo>
                  <a:pt x="1996" y="2669"/>
                  <a:pt x="2159" y="2791"/>
                  <a:pt x="2350" y="2791"/>
                </a:cubicBezTo>
                <a:cubicBezTo>
                  <a:pt x="2594" y="2791"/>
                  <a:pt x="2791" y="2593"/>
                  <a:pt x="2791" y="2350"/>
                </a:cubicBezTo>
                <a:cubicBezTo>
                  <a:pt x="2791" y="2107"/>
                  <a:pt x="2594" y="1910"/>
                  <a:pt x="2350" y="1910"/>
                </a:cubicBezTo>
                <a:close/>
                <a:moveTo>
                  <a:pt x="2350" y="1910"/>
                </a:moveTo>
                <a:cubicBezTo>
                  <a:pt x="2350" y="1910"/>
                  <a:pt x="2350" y="1910"/>
                  <a:pt x="2350" y="1910"/>
                </a:cubicBezTo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800225" y="107188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统计模块</a:t>
            </a:r>
            <a:endParaRPr lang="zh-CN" altLang="en-US"/>
          </a:p>
        </p:txBody>
      </p:sp>
      <p:grpSp>
        <p:nvGrpSpPr>
          <p:cNvPr id="19" name="组合 18"/>
          <p:cNvGrpSpPr/>
          <p:nvPr/>
        </p:nvGrpSpPr>
        <p:grpSpPr>
          <a:xfrm>
            <a:off x="9513570" y="869950"/>
            <a:ext cx="2678431" cy="382270"/>
            <a:chOff x="4224020" y="0"/>
            <a:chExt cx="2678431" cy="382270"/>
          </a:xfrm>
        </p:grpSpPr>
        <p:sp>
          <p:nvSpPr>
            <p:cNvPr id="23" name="矩形 22"/>
            <p:cNvSpPr/>
            <p:nvPr>
              <p:custDataLst>
                <p:tags r:id="rId2"/>
              </p:custDataLst>
            </p:nvPr>
          </p:nvSpPr>
          <p:spPr>
            <a:xfrm>
              <a:off x="4224020" y="0"/>
              <a:ext cx="2678430" cy="382270"/>
            </a:xfrm>
            <a:prstGeom prst="rect">
              <a:avLst/>
            </a:prstGeom>
            <a:solidFill>
              <a:srgbClr val="AB4A70"/>
            </a:solidFill>
            <a:ln>
              <a:solidFill>
                <a:srgbClr val="AB4A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1400">
                  <a:solidFill>
                    <a:schemeClr val="bg1"/>
                  </a:solidFill>
                </a:rPr>
                <a:t>作品链接：</a:t>
              </a:r>
              <a:r>
                <a:rPr lang="en-US" altLang="zh-CN" sz="1400">
                  <a:solidFill>
                    <a:schemeClr val="bg1"/>
                  </a:solidFill>
                  <a:hlinkClick r:id="rId3"/>
                </a:rPr>
                <a:t>http://www.lll.plus</a:t>
              </a:r>
              <a:endParaRPr lang="en-US" altLang="zh-CN" sz="1400">
                <a:solidFill>
                  <a:schemeClr val="bg1"/>
                </a:solidFill>
                <a:hlinkClick r:id="rId3"/>
              </a:endParaRPr>
            </a:p>
          </p:txBody>
        </p:sp>
        <p:grpSp>
          <p:nvGrpSpPr>
            <p:cNvPr id="24" name="组合 23"/>
            <p:cNvGrpSpPr/>
            <p:nvPr/>
          </p:nvGrpSpPr>
          <p:grpSpPr>
            <a:xfrm>
              <a:off x="4282440" y="13711"/>
              <a:ext cx="2620011" cy="368300"/>
              <a:chOff x="3983989" y="56035"/>
              <a:chExt cx="2620011" cy="368300"/>
            </a:xfrm>
          </p:grpSpPr>
          <p:sp>
            <p:nvSpPr>
              <p:cNvPr id="28" name="矩形 27"/>
              <p:cNvSpPr/>
              <p:nvPr>
                <p:custDataLst>
                  <p:tags r:id="rId4"/>
                </p:custDataLst>
              </p:nvPr>
            </p:nvSpPr>
            <p:spPr>
              <a:xfrm>
                <a:off x="5521023" y="71474"/>
                <a:ext cx="1082977" cy="337185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p>
                <a:endParaRPr lang="en-US" altLang="zh-CN" sz="1600" dirty="0">
                  <a:solidFill>
                    <a:schemeClr val="bg1"/>
                  </a:solidFill>
                  <a:latin typeface="+mj-ea"/>
                  <a:ea typeface="+mj-ea"/>
                  <a:cs typeface="微软雅黑" panose="020B0503020204020204" pitchFamily="34" charset="-122"/>
                </a:endParaRPr>
              </a:p>
            </p:txBody>
          </p:sp>
          <p:sp>
            <p:nvSpPr>
              <p:cNvPr id="29" name="矩形 28"/>
              <p:cNvSpPr/>
              <p:nvPr>
                <p:custDataLst>
                  <p:tags r:id="rId5"/>
                </p:custDataLst>
              </p:nvPr>
            </p:nvSpPr>
            <p:spPr>
              <a:xfrm>
                <a:off x="3983989" y="56035"/>
                <a:ext cx="1478915" cy="368300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p>
                <a:pPr algn="ctr"/>
                <a:endParaRPr lang="en-US" altLang="zh-CN" dirty="0">
                  <a:solidFill>
                    <a:schemeClr val="bg1"/>
                  </a:solidFill>
                  <a:latin typeface="+mj-ea"/>
                  <a:ea typeface="+mj-ea"/>
                  <a:cs typeface="微软雅黑" panose="020B0503020204020204" pitchFamily="34" charset="-122"/>
                </a:endParaRPr>
              </a:p>
            </p:txBody>
          </p:sp>
        </p:grpSp>
      </p:grpSp>
      <p:pic>
        <p:nvPicPr>
          <p:cNvPr id="4" name="图片 3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1478915" y="1769110"/>
            <a:ext cx="4678680" cy="308864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007360" y="5345430"/>
            <a:ext cx="14293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热文排行榜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8055610" y="5345430"/>
            <a:ext cx="28479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后台访问统计（暂未</a:t>
            </a:r>
            <a:r>
              <a:rPr lang="zh-CN" altLang="en-US"/>
              <a:t>上线）</a:t>
            </a:r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6902450" y="1809750"/>
            <a:ext cx="4633539" cy="3088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组合 55"/>
          <p:cNvGrpSpPr/>
          <p:nvPr/>
        </p:nvGrpSpPr>
        <p:grpSpPr>
          <a:xfrm>
            <a:off x="5289550" y="0"/>
            <a:ext cx="1612901" cy="382408"/>
            <a:chOff x="5289550" y="0"/>
            <a:chExt cx="1612901" cy="382408"/>
          </a:xfrm>
        </p:grpSpPr>
        <p:sp>
          <p:nvSpPr>
            <p:cNvPr id="57" name="矩形 56"/>
            <p:cNvSpPr/>
            <p:nvPr/>
          </p:nvSpPr>
          <p:spPr>
            <a:xfrm>
              <a:off x="5289550" y="0"/>
              <a:ext cx="1612901" cy="382408"/>
            </a:xfrm>
            <a:prstGeom prst="rect">
              <a:avLst/>
            </a:prstGeom>
            <a:solidFill>
              <a:srgbClr val="AB4A70"/>
            </a:solidFill>
            <a:ln>
              <a:solidFill>
                <a:srgbClr val="AB4A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 dirty="0">
                <a:solidFill>
                  <a:schemeClr val="bg1"/>
                </a:solidFill>
              </a:endParaRPr>
            </a:p>
          </p:txBody>
        </p:sp>
        <p:grpSp>
          <p:nvGrpSpPr>
            <p:cNvPr id="58" name="组合 57"/>
            <p:cNvGrpSpPr/>
            <p:nvPr/>
          </p:nvGrpSpPr>
          <p:grpSpPr>
            <a:xfrm>
              <a:off x="5289550" y="13076"/>
              <a:ext cx="1612901" cy="369332"/>
              <a:chOff x="4991099" y="55400"/>
              <a:chExt cx="1612901" cy="369332"/>
            </a:xfrm>
          </p:grpSpPr>
          <p:sp>
            <p:nvSpPr>
              <p:cNvPr id="59" name="矩形 58"/>
              <p:cNvSpPr/>
              <p:nvPr/>
            </p:nvSpPr>
            <p:spPr>
              <a:xfrm>
                <a:off x="5521023" y="70789"/>
                <a:ext cx="1082977" cy="338554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r>
                  <a:rPr lang="zh-CN" altLang="en-US" sz="1600" dirty="0">
                    <a:solidFill>
                      <a:schemeClr val="bg1"/>
                    </a:solidFill>
                    <a:latin typeface="+mj-ea"/>
                    <a:ea typeface="+mj-ea"/>
                    <a:cs typeface="微软雅黑" panose="020B0503020204020204" pitchFamily="34" charset="-122"/>
                  </a:rPr>
                  <a:t>作品展示</a:t>
                </a:r>
                <a:endParaRPr lang="en-US" altLang="zh-CN" sz="1600" dirty="0">
                  <a:solidFill>
                    <a:schemeClr val="bg1"/>
                  </a:solidFill>
                  <a:latin typeface="+mj-ea"/>
                  <a:ea typeface="+mj-ea"/>
                  <a:cs typeface="微软雅黑" panose="020B0503020204020204" pitchFamily="34" charset="-122"/>
                </a:endParaRPr>
              </a:p>
            </p:txBody>
          </p:sp>
          <p:sp>
            <p:nvSpPr>
              <p:cNvPr id="60" name="矩形 59"/>
              <p:cNvSpPr/>
              <p:nvPr/>
            </p:nvSpPr>
            <p:spPr>
              <a:xfrm>
                <a:off x="4991099" y="55400"/>
                <a:ext cx="471535" cy="369332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algn="ctr"/>
                <a:r>
                  <a:rPr lang="en-US" altLang="zh-CN" dirty="0" smtClean="0">
                    <a:solidFill>
                      <a:schemeClr val="bg1"/>
                    </a:solidFill>
                    <a:latin typeface="+mj-ea"/>
                    <a:ea typeface="+mj-ea"/>
                    <a:cs typeface="微软雅黑" panose="020B0503020204020204" pitchFamily="34" charset="-122"/>
                  </a:rPr>
                  <a:t>04</a:t>
                </a:r>
                <a:endParaRPr lang="en-US" altLang="zh-CN" dirty="0">
                  <a:solidFill>
                    <a:schemeClr val="bg1"/>
                  </a:solidFill>
                  <a:latin typeface="+mj-ea"/>
                  <a:ea typeface="+mj-ea"/>
                  <a:cs typeface="微软雅黑" panose="020B0503020204020204" pitchFamily="34" charset="-122"/>
                </a:endParaRPr>
              </a:p>
            </p:txBody>
          </p:sp>
          <p:cxnSp>
            <p:nvCxnSpPr>
              <p:cNvPr id="61" name="直接连接符 60"/>
              <p:cNvCxnSpPr/>
              <p:nvPr/>
            </p:nvCxnSpPr>
            <p:spPr>
              <a:xfrm>
                <a:off x="5482026" y="96066"/>
                <a:ext cx="0" cy="288000"/>
              </a:xfrm>
              <a:prstGeom prst="line">
                <a:avLst/>
              </a:prstGeom>
              <a:ln w="12700" cap="rnd">
                <a:solidFill>
                  <a:schemeClr val="bg1">
                    <a:alpha val="49000"/>
                  </a:schemeClr>
                </a:solidFill>
                <a:round/>
                <a:tail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Freeform 22"/>
          <p:cNvSpPr>
            <a:spLocks noEditPoints="1"/>
          </p:cNvSpPr>
          <p:nvPr>
            <p:custDataLst>
              <p:tags r:id="rId1"/>
            </p:custDataLst>
          </p:nvPr>
        </p:nvSpPr>
        <p:spPr bwMode="auto">
          <a:xfrm>
            <a:off x="453259" y="743585"/>
            <a:ext cx="1025478" cy="1025478"/>
          </a:xfrm>
          <a:custGeom>
            <a:avLst/>
            <a:gdLst>
              <a:gd name="T0" fmla="*/ 2070 w 2791"/>
              <a:gd name="T1" fmla="*/ 2010 h 2791"/>
              <a:gd name="T2" fmla="*/ 1699 w 2791"/>
              <a:gd name="T3" fmla="*/ 2104 h 2791"/>
              <a:gd name="T4" fmla="*/ 791 w 2791"/>
              <a:gd name="T5" fmla="*/ 1719 h 2791"/>
              <a:gd name="T6" fmla="*/ 718 w 2791"/>
              <a:gd name="T7" fmla="*/ 1582 h 2791"/>
              <a:gd name="T8" fmla="*/ 748 w 2791"/>
              <a:gd name="T9" fmla="*/ 833 h 2791"/>
              <a:gd name="T10" fmla="*/ 1081 w 2791"/>
              <a:gd name="T11" fmla="*/ 517 h 2791"/>
              <a:gd name="T12" fmla="*/ 1933 w 2791"/>
              <a:gd name="T13" fmla="*/ 404 h 2791"/>
              <a:gd name="T14" fmla="*/ 2114 w 2791"/>
              <a:gd name="T15" fmla="*/ 506 h 2791"/>
              <a:gd name="T16" fmla="*/ 2158 w 2791"/>
              <a:gd name="T17" fmla="*/ 728 h 2791"/>
              <a:gd name="T18" fmla="*/ 2092 w 2791"/>
              <a:gd name="T19" fmla="*/ 978 h 2791"/>
              <a:gd name="T20" fmla="*/ 1972 w 2791"/>
              <a:gd name="T21" fmla="*/ 1153 h 2791"/>
              <a:gd name="T22" fmla="*/ 1858 w 2791"/>
              <a:gd name="T23" fmla="*/ 1232 h 2791"/>
              <a:gd name="T24" fmla="*/ 1702 w 2791"/>
              <a:gd name="T25" fmla="*/ 1322 h 2791"/>
              <a:gd name="T26" fmla="*/ 1691 w 2791"/>
              <a:gd name="T27" fmla="*/ 1322 h 2791"/>
              <a:gd name="T28" fmla="*/ 1564 w 2791"/>
              <a:gd name="T29" fmla="*/ 1253 h 2791"/>
              <a:gd name="T30" fmla="*/ 1544 w 2791"/>
              <a:gd name="T31" fmla="*/ 1126 h 2791"/>
              <a:gd name="T32" fmla="*/ 1726 w 2791"/>
              <a:gd name="T33" fmla="*/ 881 h 2791"/>
              <a:gd name="T34" fmla="*/ 1359 w 2791"/>
              <a:gd name="T35" fmla="*/ 881 h 2791"/>
              <a:gd name="T36" fmla="*/ 1400 w 2791"/>
              <a:gd name="T37" fmla="*/ 1097 h 2791"/>
              <a:gd name="T38" fmla="*/ 1395 w 2791"/>
              <a:gd name="T39" fmla="*/ 1116 h 2791"/>
              <a:gd name="T40" fmla="*/ 1175 w 2791"/>
              <a:gd name="T41" fmla="*/ 1395 h 2791"/>
              <a:gd name="T42" fmla="*/ 1570 w 2791"/>
              <a:gd name="T43" fmla="*/ 1530 h 2791"/>
              <a:gd name="T44" fmla="*/ 1717 w 2791"/>
              <a:gd name="T45" fmla="*/ 1469 h 2791"/>
              <a:gd name="T46" fmla="*/ 2056 w 2791"/>
              <a:gd name="T47" fmla="*/ 1653 h 2791"/>
              <a:gd name="T48" fmla="*/ 2256 w 2791"/>
              <a:gd name="T49" fmla="*/ 1234 h 2791"/>
              <a:gd name="T50" fmla="*/ 2230 w 2791"/>
              <a:gd name="T51" fmla="*/ 1030 h 2791"/>
              <a:gd name="T52" fmla="*/ 2458 w 2791"/>
              <a:gd name="T53" fmla="*/ 604 h 2791"/>
              <a:gd name="T54" fmla="*/ 2350 w 2791"/>
              <a:gd name="T55" fmla="*/ 37 h 2791"/>
              <a:gd name="T56" fmla="*/ 2124 w 2791"/>
              <a:gd name="T57" fmla="*/ 142 h 2791"/>
              <a:gd name="T58" fmla="*/ 1343 w 2791"/>
              <a:gd name="T59" fmla="*/ 257 h 2791"/>
              <a:gd name="T60" fmla="*/ 808 w 2791"/>
              <a:gd name="T61" fmla="*/ 0 h 2791"/>
              <a:gd name="T62" fmla="*/ 550 w 2791"/>
              <a:gd name="T63" fmla="*/ 537 h 2791"/>
              <a:gd name="T64" fmla="*/ 598 w 2791"/>
              <a:gd name="T65" fmla="*/ 823 h 2791"/>
              <a:gd name="T66" fmla="*/ 257 w 2791"/>
              <a:gd name="T67" fmla="*/ 1459 h 2791"/>
              <a:gd name="T68" fmla="*/ 0 w 2791"/>
              <a:gd name="T69" fmla="*/ 1836 h 2791"/>
              <a:gd name="T70" fmla="*/ 674 w 2791"/>
              <a:gd name="T71" fmla="*/ 2136 h 2791"/>
              <a:gd name="T72" fmla="*/ 1054 w 2791"/>
              <a:gd name="T73" fmla="*/ 2084 h 2791"/>
              <a:gd name="T74" fmla="*/ 1935 w 2791"/>
              <a:gd name="T75" fmla="*/ 2498 h 2791"/>
              <a:gd name="T76" fmla="*/ 2791 w 2791"/>
              <a:gd name="T77" fmla="*/ 2350 h 2791"/>
              <a:gd name="T78" fmla="*/ 2350 w 2791"/>
              <a:gd name="T79" fmla="*/ 1910 h 27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2791" h="2791">
                <a:moveTo>
                  <a:pt x="2350" y="1910"/>
                </a:moveTo>
                <a:cubicBezTo>
                  <a:pt x="2244" y="1910"/>
                  <a:pt x="2146" y="1947"/>
                  <a:pt x="2070" y="2010"/>
                </a:cubicBezTo>
                <a:cubicBezTo>
                  <a:pt x="2071" y="2009"/>
                  <a:pt x="2071" y="2009"/>
                  <a:pt x="2071" y="2009"/>
                </a:cubicBezTo>
                <a:cubicBezTo>
                  <a:pt x="2071" y="2009"/>
                  <a:pt x="1928" y="2155"/>
                  <a:pt x="1699" y="2104"/>
                </a:cubicBezTo>
                <a:cubicBezTo>
                  <a:pt x="1015" y="1921"/>
                  <a:pt x="1015" y="1921"/>
                  <a:pt x="1015" y="1921"/>
                </a:cubicBezTo>
                <a:cubicBezTo>
                  <a:pt x="874" y="1870"/>
                  <a:pt x="813" y="1769"/>
                  <a:pt x="791" y="1719"/>
                </a:cubicBezTo>
                <a:cubicBezTo>
                  <a:pt x="775" y="1668"/>
                  <a:pt x="750" y="1622"/>
                  <a:pt x="717" y="1582"/>
                </a:cubicBezTo>
                <a:cubicBezTo>
                  <a:pt x="718" y="1582"/>
                  <a:pt x="718" y="1582"/>
                  <a:pt x="718" y="1582"/>
                </a:cubicBezTo>
                <a:cubicBezTo>
                  <a:pt x="718" y="1582"/>
                  <a:pt x="593" y="1437"/>
                  <a:pt x="641" y="1230"/>
                </a:cubicBezTo>
                <a:cubicBezTo>
                  <a:pt x="748" y="833"/>
                  <a:pt x="748" y="833"/>
                  <a:pt x="748" y="833"/>
                </a:cubicBezTo>
                <a:cubicBezTo>
                  <a:pt x="788" y="711"/>
                  <a:pt x="878" y="663"/>
                  <a:pt x="923" y="640"/>
                </a:cubicBezTo>
                <a:cubicBezTo>
                  <a:pt x="988" y="616"/>
                  <a:pt x="1042" y="573"/>
                  <a:pt x="1081" y="517"/>
                </a:cubicBezTo>
                <a:cubicBezTo>
                  <a:pt x="1108" y="483"/>
                  <a:pt x="1183" y="411"/>
                  <a:pt x="1315" y="404"/>
                </a:cubicBezTo>
                <a:cubicBezTo>
                  <a:pt x="1933" y="404"/>
                  <a:pt x="1933" y="404"/>
                  <a:pt x="1933" y="404"/>
                </a:cubicBezTo>
                <a:cubicBezTo>
                  <a:pt x="2033" y="412"/>
                  <a:pt x="2092" y="477"/>
                  <a:pt x="2111" y="501"/>
                </a:cubicBezTo>
                <a:cubicBezTo>
                  <a:pt x="2112" y="503"/>
                  <a:pt x="2113" y="504"/>
                  <a:pt x="2114" y="506"/>
                </a:cubicBezTo>
                <a:cubicBezTo>
                  <a:pt x="2114" y="506"/>
                  <a:pt x="2114" y="506"/>
                  <a:pt x="2114" y="506"/>
                </a:cubicBezTo>
                <a:cubicBezTo>
                  <a:pt x="2114" y="506"/>
                  <a:pt x="2191" y="609"/>
                  <a:pt x="2158" y="728"/>
                </a:cubicBezTo>
                <a:cubicBezTo>
                  <a:pt x="2158" y="728"/>
                  <a:pt x="2158" y="728"/>
                  <a:pt x="2158" y="728"/>
                </a:cubicBezTo>
                <a:cubicBezTo>
                  <a:pt x="2092" y="978"/>
                  <a:pt x="2092" y="978"/>
                  <a:pt x="2092" y="978"/>
                </a:cubicBezTo>
                <a:cubicBezTo>
                  <a:pt x="2091" y="980"/>
                  <a:pt x="2090" y="982"/>
                  <a:pt x="2090" y="984"/>
                </a:cubicBezTo>
                <a:cubicBezTo>
                  <a:pt x="2063" y="1084"/>
                  <a:pt x="2005" y="1133"/>
                  <a:pt x="1972" y="1153"/>
                </a:cubicBezTo>
                <a:cubicBezTo>
                  <a:pt x="1928" y="1168"/>
                  <a:pt x="1889" y="1195"/>
                  <a:pt x="1860" y="1230"/>
                </a:cubicBezTo>
                <a:cubicBezTo>
                  <a:pt x="1858" y="1232"/>
                  <a:pt x="1858" y="1232"/>
                  <a:pt x="1858" y="1232"/>
                </a:cubicBezTo>
                <a:cubicBezTo>
                  <a:pt x="1849" y="1243"/>
                  <a:pt x="1840" y="1255"/>
                  <a:pt x="1833" y="1268"/>
                </a:cubicBezTo>
                <a:cubicBezTo>
                  <a:pt x="1784" y="1321"/>
                  <a:pt x="1707" y="1322"/>
                  <a:pt x="1702" y="1322"/>
                </a:cubicBezTo>
                <a:cubicBezTo>
                  <a:pt x="1701" y="1322"/>
                  <a:pt x="1701" y="1322"/>
                  <a:pt x="1701" y="1322"/>
                </a:cubicBezTo>
                <a:cubicBezTo>
                  <a:pt x="1691" y="1322"/>
                  <a:pt x="1691" y="1322"/>
                  <a:pt x="1691" y="1322"/>
                </a:cubicBezTo>
                <a:cubicBezTo>
                  <a:pt x="1669" y="1321"/>
                  <a:pt x="1617" y="1313"/>
                  <a:pt x="1569" y="1260"/>
                </a:cubicBezTo>
                <a:cubicBezTo>
                  <a:pt x="1568" y="1258"/>
                  <a:pt x="1565" y="1256"/>
                  <a:pt x="1564" y="1253"/>
                </a:cubicBezTo>
                <a:cubicBezTo>
                  <a:pt x="1535" y="1212"/>
                  <a:pt x="1535" y="1172"/>
                  <a:pt x="1538" y="1150"/>
                </a:cubicBezTo>
                <a:cubicBezTo>
                  <a:pt x="1544" y="1126"/>
                  <a:pt x="1544" y="1126"/>
                  <a:pt x="1544" y="1126"/>
                </a:cubicBezTo>
                <a:cubicBezTo>
                  <a:pt x="1550" y="1111"/>
                  <a:pt x="1569" y="1073"/>
                  <a:pt x="1607" y="1053"/>
                </a:cubicBezTo>
                <a:cubicBezTo>
                  <a:pt x="1677" y="1027"/>
                  <a:pt x="1726" y="960"/>
                  <a:pt x="1726" y="881"/>
                </a:cubicBezTo>
                <a:cubicBezTo>
                  <a:pt x="1726" y="780"/>
                  <a:pt x="1644" y="698"/>
                  <a:pt x="1542" y="698"/>
                </a:cubicBezTo>
                <a:cubicBezTo>
                  <a:pt x="1441" y="698"/>
                  <a:pt x="1359" y="780"/>
                  <a:pt x="1359" y="881"/>
                </a:cubicBezTo>
                <a:cubicBezTo>
                  <a:pt x="1359" y="916"/>
                  <a:pt x="1368" y="948"/>
                  <a:pt x="1385" y="976"/>
                </a:cubicBezTo>
                <a:cubicBezTo>
                  <a:pt x="1408" y="1044"/>
                  <a:pt x="1400" y="1097"/>
                  <a:pt x="1400" y="1097"/>
                </a:cubicBezTo>
                <a:cubicBezTo>
                  <a:pt x="1400" y="1097"/>
                  <a:pt x="1400" y="1097"/>
                  <a:pt x="1400" y="1097"/>
                </a:cubicBezTo>
                <a:cubicBezTo>
                  <a:pt x="1395" y="1116"/>
                  <a:pt x="1395" y="1116"/>
                  <a:pt x="1395" y="1116"/>
                </a:cubicBezTo>
                <a:cubicBezTo>
                  <a:pt x="1387" y="1135"/>
                  <a:pt x="1368" y="1164"/>
                  <a:pt x="1318" y="1189"/>
                </a:cubicBezTo>
                <a:cubicBezTo>
                  <a:pt x="1234" y="1221"/>
                  <a:pt x="1175" y="1301"/>
                  <a:pt x="1175" y="1395"/>
                </a:cubicBezTo>
                <a:cubicBezTo>
                  <a:pt x="1175" y="1517"/>
                  <a:pt x="1273" y="1616"/>
                  <a:pt x="1395" y="1616"/>
                </a:cubicBezTo>
                <a:cubicBezTo>
                  <a:pt x="1466" y="1616"/>
                  <a:pt x="1530" y="1582"/>
                  <a:pt x="1570" y="1530"/>
                </a:cubicBezTo>
                <a:cubicBezTo>
                  <a:pt x="1633" y="1471"/>
                  <a:pt x="1695" y="1469"/>
                  <a:pt x="1695" y="1469"/>
                </a:cubicBezTo>
                <a:cubicBezTo>
                  <a:pt x="1717" y="1469"/>
                  <a:pt x="1717" y="1469"/>
                  <a:pt x="1717" y="1469"/>
                </a:cubicBezTo>
                <a:cubicBezTo>
                  <a:pt x="1746" y="1471"/>
                  <a:pt x="1798" y="1483"/>
                  <a:pt x="1840" y="1535"/>
                </a:cubicBezTo>
                <a:cubicBezTo>
                  <a:pt x="1886" y="1606"/>
                  <a:pt x="1966" y="1653"/>
                  <a:pt x="2056" y="1653"/>
                </a:cubicBezTo>
                <a:cubicBezTo>
                  <a:pt x="2198" y="1653"/>
                  <a:pt x="2313" y="1538"/>
                  <a:pt x="2313" y="1396"/>
                </a:cubicBezTo>
                <a:cubicBezTo>
                  <a:pt x="2313" y="1334"/>
                  <a:pt x="2292" y="1278"/>
                  <a:pt x="2256" y="1234"/>
                </a:cubicBezTo>
                <a:cubicBezTo>
                  <a:pt x="2238" y="1195"/>
                  <a:pt x="2208" y="1116"/>
                  <a:pt x="2227" y="1041"/>
                </a:cubicBezTo>
                <a:cubicBezTo>
                  <a:pt x="2228" y="1038"/>
                  <a:pt x="2229" y="1034"/>
                  <a:pt x="2230" y="1030"/>
                </a:cubicBezTo>
                <a:cubicBezTo>
                  <a:pt x="2298" y="777"/>
                  <a:pt x="2298" y="777"/>
                  <a:pt x="2298" y="777"/>
                </a:cubicBezTo>
                <a:cubicBezTo>
                  <a:pt x="2333" y="670"/>
                  <a:pt x="2428" y="618"/>
                  <a:pt x="2458" y="604"/>
                </a:cubicBezTo>
                <a:cubicBezTo>
                  <a:pt x="2567" y="561"/>
                  <a:pt x="2644" y="455"/>
                  <a:pt x="2644" y="331"/>
                </a:cubicBezTo>
                <a:cubicBezTo>
                  <a:pt x="2644" y="169"/>
                  <a:pt x="2512" y="37"/>
                  <a:pt x="2350" y="37"/>
                </a:cubicBezTo>
                <a:cubicBezTo>
                  <a:pt x="2259" y="37"/>
                  <a:pt x="2177" y="79"/>
                  <a:pt x="2123" y="144"/>
                </a:cubicBezTo>
                <a:cubicBezTo>
                  <a:pt x="2124" y="142"/>
                  <a:pt x="2124" y="142"/>
                  <a:pt x="2124" y="142"/>
                </a:cubicBezTo>
                <a:cubicBezTo>
                  <a:pt x="2124" y="142"/>
                  <a:pt x="2044" y="257"/>
                  <a:pt x="1892" y="257"/>
                </a:cubicBezTo>
                <a:cubicBezTo>
                  <a:pt x="1343" y="257"/>
                  <a:pt x="1343" y="257"/>
                  <a:pt x="1343" y="257"/>
                </a:cubicBezTo>
                <a:cubicBezTo>
                  <a:pt x="1191" y="257"/>
                  <a:pt x="1112" y="183"/>
                  <a:pt x="1083" y="147"/>
                </a:cubicBezTo>
                <a:cubicBezTo>
                  <a:pt x="1024" y="59"/>
                  <a:pt x="923" y="0"/>
                  <a:pt x="808" y="0"/>
                </a:cubicBezTo>
                <a:cubicBezTo>
                  <a:pt x="625" y="0"/>
                  <a:pt x="477" y="148"/>
                  <a:pt x="477" y="331"/>
                </a:cubicBezTo>
                <a:cubicBezTo>
                  <a:pt x="477" y="409"/>
                  <a:pt x="504" y="480"/>
                  <a:pt x="550" y="537"/>
                </a:cubicBezTo>
                <a:cubicBezTo>
                  <a:pt x="606" y="617"/>
                  <a:pt x="626" y="720"/>
                  <a:pt x="600" y="817"/>
                </a:cubicBezTo>
                <a:cubicBezTo>
                  <a:pt x="599" y="819"/>
                  <a:pt x="599" y="821"/>
                  <a:pt x="598" y="823"/>
                </a:cubicBezTo>
                <a:cubicBezTo>
                  <a:pt x="500" y="1191"/>
                  <a:pt x="500" y="1191"/>
                  <a:pt x="500" y="1191"/>
                </a:cubicBezTo>
                <a:cubicBezTo>
                  <a:pt x="438" y="1410"/>
                  <a:pt x="257" y="1459"/>
                  <a:pt x="257" y="1459"/>
                </a:cubicBezTo>
                <a:cubicBezTo>
                  <a:pt x="259" y="1459"/>
                  <a:pt x="259" y="1459"/>
                  <a:pt x="259" y="1459"/>
                </a:cubicBezTo>
                <a:cubicBezTo>
                  <a:pt x="108" y="1518"/>
                  <a:pt x="0" y="1664"/>
                  <a:pt x="0" y="1836"/>
                </a:cubicBezTo>
                <a:cubicBezTo>
                  <a:pt x="0" y="2059"/>
                  <a:pt x="181" y="2240"/>
                  <a:pt x="404" y="2240"/>
                </a:cubicBezTo>
                <a:cubicBezTo>
                  <a:pt x="508" y="2240"/>
                  <a:pt x="603" y="2201"/>
                  <a:pt x="674" y="2136"/>
                </a:cubicBezTo>
                <a:cubicBezTo>
                  <a:pt x="721" y="2104"/>
                  <a:pt x="851" y="2031"/>
                  <a:pt x="1022" y="2076"/>
                </a:cubicBezTo>
                <a:cubicBezTo>
                  <a:pt x="1033" y="2079"/>
                  <a:pt x="1043" y="2082"/>
                  <a:pt x="1054" y="2084"/>
                </a:cubicBezTo>
                <a:cubicBezTo>
                  <a:pt x="1662" y="2246"/>
                  <a:pt x="1662" y="2246"/>
                  <a:pt x="1662" y="2246"/>
                </a:cubicBezTo>
                <a:cubicBezTo>
                  <a:pt x="1840" y="2302"/>
                  <a:pt x="1917" y="2457"/>
                  <a:pt x="1935" y="2498"/>
                </a:cubicBezTo>
                <a:cubicBezTo>
                  <a:pt x="1996" y="2669"/>
                  <a:pt x="2159" y="2791"/>
                  <a:pt x="2350" y="2791"/>
                </a:cubicBezTo>
                <a:cubicBezTo>
                  <a:pt x="2594" y="2791"/>
                  <a:pt x="2791" y="2593"/>
                  <a:pt x="2791" y="2350"/>
                </a:cubicBezTo>
                <a:cubicBezTo>
                  <a:pt x="2791" y="2107"/>
                  <a:pt x="2594" y="1910"/>
                  <a:pt x="2350" y="1910"/>
                </a:cubicBezTo>
                <a:close/>
                <a:moveTo>
                  <a:pt x="2350" y="1910"/>
                </a:moveTo>
                <a:cubicBezTo>
                  <a:pt x="2350" y="1910"/>
                  <a:pt x="2350" y="1910"/>
                  <a:pt x="2350" y="1910"/>
                </a:cubicBezTo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800225" y="107188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管理模块</a:t>
            </a:r>
            <a:endParaRPr lang="zh-CN" altLang="en-US"/>
          </a:p>
        </p:txBody>
      </p:sp>
      <p:grpSp>
        <p:nvGrpSpPr>
          <p:cNvPr id="19" name="组合 18"/>
          <p:cNvGrpSpPr/>
          <p:nvPr/>
        </p:nvGrpSpPr>
        <p:grpSpPr>
          <a:xfrm>
            <a:off x="9513570" y="869950"/>
            <a:ext cx="2678431" cy="382270"/>
            <a:chOff x="4224020" y="0"/>
            <a:chExt cx="2678431" cy="382270"/>
          </a:xfrm>
        </p:grpSpPr>
        <p:sp>
          <p:nvSpPr>
            <p:cNvPr id="23" name="矩形 22"/>
            <p:cNvSpPr/>
            <p:nvPr>
              <p:custDataLst>
                <p:tags r:id="rId2"/>
              </p:custDataLst>
            </p:nvPr>
          </p:nvSpPr>
          <p:spPr>
            <a:xfrm>
              <a:off x="4224020" y="0"/>
              <a:ext cx="2678430" cy="382270"/>
            </a:xfrm>
            <a:prstGeom prst="rect">
              <a:avLst/>
            </a:prstGeom>
            <a:solidFill>
              <a:srgbClr val="AB4A70"/>
            </a:solidFill>
            <a:ln>
              <a:solidFill>
                <a:srgbClr val="AB4A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1400">
                  <a:solidFill>
                    <a:schemeClr val="bg1"/>
                  </a:solidFill>
                </a:rPr>
                <a:t>作品链接：</a:t>
              </a:r>
              <a:r>
                <a:rPr lang="en-US" altLang="zh-CN" sz="1400">
                  <a:solidFill>
                    <a:schemeClr val="bg1"/>
                  </a:solidFill>
                  <a:hlinkClick r:id="rId3"/>
                </a:rPr>
                <a:t>http://www.lll.plus</a:t>
              </a:r>
              <a:endParaRPr lang="en-US" altLang="zh-CN" sz="1400">
                <a:solidFill>
                  <a:schemeClr val="bg1"/>
                </a:solidFill>
                <a:hlinkClick r:id="rId3"/>
              </a:endParaRPr>
            </a:p>
          </p:txBody>
        </p:sp>
        <p:grpSp>
          <p:nvGrpSpPr>
            <p:cNvPr id="24" name="组合 23"/>
            <p:cNvGrpSpPr/>
            <p:nvPr/>
          </p:nvGrpSpPr>
          <p:grpSpPr>
            <a:xfrm>
              <a:off x="4282440" y="13711"/>
              <a:ext cx="2620011" cy="368300"/>
              <a:chOff x="3983989" y="56035"/>
              <a:chExt cx="2620011" cy="368300"/>
            </a:xfrm>
          </p:grpSpPr>
          <p:sp>
            <p:nvSpPr>
              <p:cNvPr id="28" name="矩形 27"/>
              <p:cNvSpPr/>
              <p:nvPr>
                <p:custDataLst>
                  <p:tags r:id="rId4"/>
                </p:custDataLst>
              </p:nvPr>
            </p:nvSpPr>
            <p:spPr>
              <a:xfrm>
                <a:off x="5521023" y="71474"/>
                <a:ext cx="1082977" cy="337185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p>
                <a:endParaRPr lang="en-US" altLang="zh-CN" sz="1600" dirty="0">
                  <a:solidFill>
                    <a:schemeClr val="bg1"/>
                  </a:solidFill>
                  <a:latin typeface="+mj-ea"/>
                  <a:ea typeface="+mj-ea"/>
                  <a:cs typeface="微软雅黑" panose="020B0503020204020204" pitchFamily="34" charset="-122"/>
                </a:endParaRPr>
              </a:p>
            </p:txBody>
          </p:sp>
          <p:sp>
            <p:nvSpPr>
              <p:cNvPr id="29" name="矩形 28"/>
              <p:cNvSpPr/>
              <p:nvPr>
                <p:custDataLst>
                  <p:tags r:id="rId5"/>
                </p:custDataLst>
              </p:nvPr>
            </p:nvSpPr>
            <p:spPr>
              <a:xfrm>
                <a:off x="3983989" y="56035"/>
                <a:ext cx="1478915" cy="368300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p>
                <a:pPr algn="ctr"/>
                <a:endParaRPr lang="en-US" altLang="zh-CN" dirty="0">
                  <a:solidFill>
                    <a:schemeClr val="bg1"/>
                  </a:solidFill>
                  <a:latin typeface="+mj-ea"/>
                  <a:ea typeface="+mj-ea"/>
                  <a:cs typeface="微软雅黑" panose="020B0503020204020204" pitchFamily="34" charset="-122"/>
                </a:endParaRPr>
              </a:p>
            </p:txBody>
          </p:sp>
        </p:grpSp>
      </p:grpSp>
      <p:pic>
        <p:nvPicPr>
          <p:cNvPr id="4" name="图片 3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1056640" y="2170430"/>
            <a:ext cx="4965700" cy="276987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6484620" y="2170430"/>
            <a:ext cx="4938981" cy="27684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941955" y="5271770"/>
            <a:ext cx="11950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用户</a:t>
            </a:r>
            <a:r>
              <a:rPr lang="zh-CN" altLang="en-US"/>
              <a:t>管理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8681085" y="5271770"/>
            <a:ext cx="11271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博客</a:t>
            </a:r>
            <a:r>
              <a:rPr lang="zh-CN" altLang="en-US"/>
              <a:t>管理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矩形 51"/>
          <p:cNvSpPr/>
          <p:nvPr/>
        </p:nvSpPr>
        <p:spPr>
          <a:xfrm>
            <a:off x="5052964" y="2777425"/>
            <a:ext cx="3214736" cy="83099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zh-CN" altLang="en-US" sz="4800" b="1" dirty="0">
                <a:latin typeface="+mj-ea"/>
                <a:ea typeface="+mj-ea"/>
                <a:cs typeface="微软雅黑" panose="020B0503020204020204" pitchFamily="34" charset="-122"/>
              </a:rPr>
              <a:t>总结回顾</a:t>
            </a:r>
            <a:endParaRPr lang="zh-CN" altLang="en-US" sz="4800" b="1" dirty="0">
              <a:latin typeface="+mj-ea"/>
              <a:ea typeface="+mj-ea"/>
              <a:cs typeface="微软雅黑" panose="020B0503020204020204" pitchFamily="34" charset="-122"/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5065664" y="2580922"/>
            <a:ext cx="132125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CN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BACKGROUND</a:t>
            </a:r>
            <a:endParaRPr lang="zh-CN" altLang="en-US" sz="1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3587483" y="2777425"/>
            <a:ext cx="1370449" cy="83099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altLang="zh-CN" sz="4800" dirty="0" smtClean="0">
                <a:latin typeface="+mj-ea"/>
                <a:ea typeface="+mj-ea"/>
                <a:cs typeface="微软雅黑" panose="020B0503020204020204" pitchFamily="34" charset="-122"/>
              </a:rPr>
              <a:t>05</a:t>
            </a:r>
            <a:endParaRPr lang="en-US" altLang="zh-CN" sz="4800" dirty="0">
              <a:latin typeface="+mj-ea"/>
              <a:ea typeface="+mj-ea"/>
              <a:cs typeface="微软雅黑" panose="020B0503020204020204" pitchFamily="34" charset="-122"/>
            </a:endParaRPr>
          </a:p>
        </p:txBody>
      </p:sp>
      <p:cxnSp>
        <p:nvCxnSpPr>
          <p:cNvPr id="51" name="直接连接符 50"/>
          <p:cNvCxnSpPr/>
          <p:nvPr/>
        </p:nvCxnSpPr>
        <p:spPr>
          <a:xfrm>
            <a:off x="4885308" y="2819820"/>
            <a:ext cx="0" cy="746206"/>
          </a:xfrm>
          <a:prstGeom prst="line">
            <a:avLst/>
          </a:prstGeom>
          <a:ln w="12700" cap="rnd">
            <a:solidFill>
              <a:schemeClr val="bg1">
                <a:alpha val="49000"/>
              </a:schemeClr>
            </a:solidFill>
            <a:round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airplan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5289550" y="0"/>
            <a:ext cx="1612901" cy="382408"/>
            <a:chOff x="5289550" y="0"/>
            <a:chExt cx="1612901" cy="382408"/>
          </a:xfrm>
        </p:grpSpPr>
        <p:sp>
          <p:nvSpPr>
            <p:cNvPr id="14" name="矩形 13"/>
            <p:cNvSpPr/>
            <p:nvPr/>
          </p:nvSpPr>
          <p:spPr>
            <a:xfrm>
              <a:off x="5289550" y="0"/>
              <a:ext cx="1612901" cy="382408"/>
            </a:xfrm>
            <a:prstGeom prst="rect">
              <a:avLst/>
            </a:prstGeom>
            <a:solidFill>
              <a:srgbClr val="AB4A70"/>
            </a:solidFill>
            <a:ln>
              <a:solidFill>
                <a:srgbClr val="AB4A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 dirty="0">
                <a:solidFill>
                  <a:schemeClr val="bg1"/>
                </a:solidFill>
              </a:endParaRPr>
            </a:p>
          </p:txBody>
        </p:sp>
        <p:grpSp>
          <p:nvGrpSpPr>
            <p:cNvPr id="17" name="组合 16"/>
            <p:cNvGrpSpPr/>
            <p:nvPr/>
          </p:nvGrpSpPr>
          <p:grpSpPr>
            <a:xfrm>
              <a:off x="5289550" y="13592"/>
              <a:ext cx="1612901" cy="368300"/>
              <a:chOff x="4991099" y="55916"/>
              <a:chExt cx="1612901" cy="368300"/>
            </a:xfrm>
          </p:grpSpPr>
          <p:sp>
            <p:nvSpPr>
              <p:cNvPr id="12" name="矩形 11"/>
              <p:cNvSpPr/>
              <p:nvPr/>
            </p:nvSpPr>
            <p:spPr>
              <a:xfrm>
                <a:off x="5521023" y="71474"/>
                <a:ext cx="1082977" cy="337185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r>
                  <a:rPr lang="zh-CN" altLang="en-US" sz="1600" dirty="0">
                    <a:solidFill>
                      <a:schemeClr val="bg1"/>
                    </a:solidFill>
                    <a:latin typeface="+mj-ea"/>
                    <a:ea typeface="+mj-ea"/>
                    <a:cs typeface="微软雅黑" panose="020B0503020204020204" pitchFamily="34" charset="-122"/>
                  </a:rPr>
                  <a:t>总结</a:t>
                </a:r>
                <a:r>
                  <a:rPr lang="zh-CN" altLang="en-US" sz="1600" dirty="0">
                    <a:solidFill>
                      <a:schemeClr val="bg1"/>
                    </a:solidFill>
                    <a:latin typeface="+mj-ea"/>
                    <a:ea typeface="+mj-ea"/>
                    <a:cs typeface="微软雅黑" panose="020B0503020204020204" pitchFamily="34" charset="-122"/>
                  </a:rPr>
                  <a:t>回顾</a:t>
                </a:r>
                <a:endParaRPr lang="zh-CN" altLang="en-US" sz="1600" dirty="0">
                  <a:solidFill>
                    <a:schemeClr val="bg1"/>
                  </a:solidFill>
                  <a:latin typeface="+mj-ea"/>
                  <a:ea typeface="+mj-ea"/>
                  <a:cs typeface="微软雅黑" panose="020B0503020204020204" pitchFamily="34" charset="-122"/>
                </a:endParaRPr>
              </a:p>
            </p:txBody>
          </p:sp>
          <p:sp>
            <p:nvSpPr>
              <p:cNvPr id="10" name="矩形 9"/>
              <p:cNvSpPr/>
              <p:nvPr/>
            </p:nvSpPr>
            <p:spPr>
              <a:xfrm>
                <a:off x="4991099" y="55916"/>
                <a:ext cx="471535" cy="368300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algn="ctr"/>
                <a:r>
                  <a:rPr lang="en-US" altLang="zh-CN" dirty="0" smtClean="0">
                    <a:solidFill>
                      <a:schemeClr val="bg1"/>
                    </a:solidFill>
                    <a:latin typeface="+mj-ea"/>
                    <a:ea typeface="+mj-ea"/>
                    <a:cs typeface="微软雅黑" panose="020B0503020204020204" pitchFamily="34" charset="-122"/>
                  </a:rPr>
                  <a:t>05</a:t>
                </a:r>
                <a:endParaRPr lang="en-US" altLang="zh-CN" dirty="0">
                  <a:solidFill>
                    <a:schemeClr val="bg1"/>
                  </a:solidFill>
                  <a:latin typeface="+mj-ea"/>
                  <a:ea typeface="+mj-ea"/>
                  <a:cs typeface="微软雅黑" panose="020B0503020204020204" pitchFamily="34" charset="-122"/>
                </a:endParaRPr>
              </a:p>
            </p:txBody>
          </p:sp>
          <p:cxnSp>
            <p:nvCxnSpPr>
              <p:cNvPr id="11" name="直接连接符 10"/>
              <p:cNvCxnSpPr/>
              <p:nvPr/>
            </p:nvCxnSpPr>
            <p:spPr>
              <a:xfrm>
                <a:off x="5482026" y="96066"/>
                <a:ext cx="0" cy="288000"/>
              </a:xfrm>
              <a:prstGeom prst="line">
                <a:avLst/>
              </a:prstGeom>
              <a:ln w="12700" cap="rnd">
                <a:solidFill>
                  <a:schemeClr val="bg1">
                    <a:alpha val="49000"/>
                  </a:schemeClr>
                </a:solidFill>
                <a:round/>
                <a:tail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0" name="组合 49"/>
          <p:cNvGrpSpPr/>
          <p:nvPr/>
        </p:nvGrpSpPr>
        <p:grpSpPr>
          <a:xfrm>
            <a:off x="890387" y="810242"/>
            <a:ext cx="1046691" cy="772784"/>
            <a:chOff x="865188" y="-431800"/>
            <a:chExt cx="10458451" cy="7721600"/>
          </a:xfrm>
          <a:solidFill>
            <a:schemeClr val="tx2">
              <a:lumMod val="50000"/>
            </a:schemeClr>
          </a:solidFill>
        </p:grpSpPr>
        <p:sp>
          <p:nvSpPr>
            <p:cNvPr id="51" name="Freeform 26"/>
            <p:cNvSpPr>
              <a:spLocks noEditPoints="1"/>
            </p:cNvSpPr>
            <p:nvPr>
              <p:custDataLst>
                <p:tags r:id="rId1"/>
              </p:custDataLst>
            </p:nvPr>
          </p:nvSpPr>
          <p:spPr bwMode="auto">
            <a:xfrm>
              <a:off x="3613151" y="-431800"/>
              <a:ext cx="7710488" cy="1123950"/>
            </a:xfrm>
            <a:custGeom>
              <a:avLst/>
              <a:gdLst>
                <a:gd name="T0" fmla="*/ 2054 w 2054"/>
                <a:gd name="T1" fmla="*/ 260 h 299"/>
                <a:gd name="T2" fmla="*/ 2015 w 2054"/>
                <a:gd name="T3" fmla="*/ 299 h 299"/>
                <a:gd name="T4" fmla="*/ 39 w 2054"/>
                <a:gd name="T5" fmla="*/ 299 h 299"/>
                <a:gd name="T6" fmla="*/ 0 w 2054"/>
                <a:gd name="T7" fmla="*/ 260 h 299"/>
                <a:gd name="T8" fmla="*/ 0 w 2054"/>
                <a:gd name="T9" fmla="*/ 39 h 299"/>
                <a:gd name="T10" fmla="*/ 39 w 2054"/>
                <a:gd name="T11" fmla="*/ 0 h 299"/>
                <a:gd name="T12" fmla="*/ 2015 w 2054"/>
                <a:gd name="T13" fmla="*/ 0 h 299"/>
                <a:gd name="T14" fmla="*/ 2054 w 2054"/>
                <a:gd name="T15" fmla="*/ 39 h 299"/>
                <a:gd name="T16" fmla="*/ 2054 w 2054"/>
                <a:gd name="T17" fmla="*/ 260 h 299"/>
                <a:gd name="T18" fmla="*/ 2054 w 2054"/>
                <a:gd name="T19" fmla="*/ 260 h 299"/>
                <a:gd name="T20" fmla="*/ 2054 w 2054"/>
                <a:gd name="T21" fmla="*/ 260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54" h="299">
                  <a:moveTo>
                    <a:pt x="2054" y="260"/>
                  </a:moveTo>
                  <a:cubicBezTo>
                    <a:pt x="2054" y="281"/>
                    <a:pt x="2036" y="299"/>
                    <a:pt x="2015" y="299"/>
                  </a:cubicBezTo>
                  <a:cubicBezTo>
                    <a:pt x="39" y="299"/>
                    <a:pt x="39" y="299"/>
                    <a:pt x="39" y="299"/>
                  </a:cubicBezTo>
                  <a:cubicBezTo>
                    <a:pt x="17" y="299"/>
                    <a:pt x="0" y="281"/>
                    <a:pt x="0" y="260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8"/>
                    <a:pt x="17" y="0"/>
                    <a:pt x="39" y="0"/>
                  </a:cubicBezTo>
                  <a:cubicBezTo>
                    <a:pt x="2015" y="0"/>
                    <a:pt x="2015" y="0"/>
                    <a:pt x="2015" y="0"/>
                  </a:cubicBezTo>
                  <a:cubicBezTo>
                    <a:pt x="2036" y="0"/>
                    <a:pt x="2054" y="18"/>
                    <a:pt x="2054" y="39"/>
                  </a:cubicBezTo>
                  <a:cubicBezTo>
                    <a:pt x="2054" y="260"/>
                    <a:pt x="2054" y="260"/>
                    <a:pt x="2054" y="260"/>
                  </a:cubicBezTo>
                  <a:close/>
                  <a:moveTo>
                    <a:pt x="2054" y="260"/>
                  </a:moveTo>
                  <a:cubicBezTo>
                    <a:pt x="2054" y="260"/>
                    <a:pt x="2054" y="260"/>
                    <a:pt x="2054" y="26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" name="Freeform 27"/>
            <p:cNvSpPr>
              <a:spLocks noEditPoints="1"/>
            </p:cNvSpPr>
            <p:nvPr>
              <p:custDataLst>
                <p:tags r:id="rId2"/>
              </p:custDataLst>
            </p:nvPr>
          </p:nvSpPr>
          <p:spPr bwMode="auto">
            <a:xfrm>
              <a:off x="3613151" y="2873375"/>
              <a:ext cx="7710488" cy="1122363"/>
            </a:xfrm>
            <a:custGeom>
              <a:avLst/>
              <a:gdLst>
                <a:gd name="T0" fmla="*/ 2054 w 2054"/>
                <a:gd name="T1" fmla="*/ 260 h 299"/>
                <a:gd name="T2" fmla="*/ 2015 w 2054"/>
                <a:gd name="T3" fmla="*/ 299 h 299"/>
                <a:gd name="T4" fmla="*/ 39 w 2054"/>
                <a:gd name="T5" fmla="*/ 299 h 299"/>
                <a:gd name="T6" fmla="*/ 0 w 2054"/>
                <a:gd name="T7" fmla="*/ 260 h 299"/>
                <a:gd name="T8" fmla="*/ 0 w 2054"/>
                <a:gd name="T9" fmla="*/ 39 h 299"/>
                <a:gd name="T10" fmla="*/ 39 w 2054"/>
                <a:gd name="T11" fmla="*/ 0 h 299"/>
                <a:gd name="T12" fmla="*/ 2015 w 2054"/>
                <a:gd name="T13" fmla="*/ 0 h 299"/>
                <a:gd name="T14" fmla="*/ 2054 w 2054"/>
                <a:gd name="T15" fmla="*/ 39 h 299"/>
                <a:gd name="T16" fmla="*/ 2054 w 2054"/>
                <a:gd name="T17" fmla="*/ 260 h 299"/>
                <a:gd name="T18" fmla="*/ 2054 w 2054"/>
                <a:gd name="T19" fmla="*/ 260 h 299"/>
                <a:gd name="T20" fmla="*/ 2054 w 2054"/>
                <a:gd name="T21" fmla="*/ 260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54" h="299">
                  <a:moveTo>
                    <a:pt x="2054" y="260"/>
                  </a:moveTo>
                  <a:cubicBezTo>
                    <a:pt x="2054" y="281"/>
                    <a:pt x="2036" y="299"/>
                    <a:pt x="2015" y="299"/>
                  </a:cubicBezTo>
                  <a:cubicBezTo>
                    <a:pt x="39" y="299"/>
                    <a:pt x="39" y="299"/>
                    <a:pt x="39" y="299"/>
                  </a:cubicBezTo>
                  <a:cubicBezTo>
                    <a:pt x="17" y="299"/>
                    <a:pt x="0" y="281"/>
                    <a:pt x="0" y="260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7"/>
                    <a:pt x="17" y="0"/>
                    <a:pt x="39" y="0"/>
                  </a:cubicBezTo>
                  <a:cubicBezTo>
                    <a:pt x="2015" y="0"/>
                    <a:pt x="2015" y="0"/>
                    <a:pt x="2015" y="0"/>
                  </a:cubicBezTo>
                  <a:cubicBezTo>
                    <a:pt x="2036" y="0"/>
                    <a:pt x="2054" y="17"/>
                    <a:pt x="2054" y="39"/>
                  </a:cubicBezTo>
                  <a:cubicBezTo>
                    <a:pt x="2054" y="260"/>
                    <a:pt x="2054" y="260"/>
                    <a:pt x="2054" y="260"/>
                  </a:cubicBezTo>
                  <a:close/>
                  <a:moveTo>
                    <a:pt x="2054" y="260"/>
                  </a:moveTo>
                  <a:cubicBezTo>
                    <a:pt x="2054" y="260"/>
                    <a:pt x="2054" y="260"/>
                    <a:pt x="2054" y="26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" name="Freeform 28"/>
            <p:cNvSpPr>
              <a:spLocks noEditPoints="1"/>
            </p:cNvSpPr>
            <p:nvPr>
              <p:custDataLst>
                <p:tags r:id="rId3"/>
              </p:custDataLst>
            </p:nvPr>
          </p:nvSpPr>
          <p:spPr bwMode="auto">
            <a:xfrm>
              <a:off x="3613151" y="6165850"/>
              <a:ext cx="7710488" cy="1123950"/>
            </a:xfrm>
            <a:custGeom>
              <a:avLst/>
              <a:gdLst>
                <a:gd name="T0" fmla="*/ 2054 w 2054"/>
                <a:gd name="T1" fmla="*/ 260 h 299"/>
                <a:gd name="T2" fmla="*/ 2015 w 2054"/>
                <a:gd name="T3" fmla="*/ 299 h 299"/>
                <a:gd name="T4" fmla="*/ 39 w 2054"/>
                <a:gd name="T5" fmla="*/ 299 h 299"/>
                <a:gd name="T6" fmla="*/ 0 w 2054"/>
                <a:gd name="T7" fmla="*/ 260 h 299"/>
                <a:gd name="T8" fmla="*/ 0 w 2054"/>
                <a:gd name="T9" fmla="*/ 40 h 299"/>
                <a:gd name="T10" fmla="*/ 39 w 2054"/>
                <a:gd name="T11" fmla="*/ 0 h 299"/>
                <a:gd name="T12" fmla="*/ 2015 w 2054"/>
                <a:gd name="T13" fmla="*/ 0 h 299"/>
                <a:gd name="T14" fmla="*/ 2054 w 2054"/>
                <a:gd name="T15" fmla="*/ 40 h 299"/>
                <a:gd name="T16" fmla="*/ 2054 w 2054"/>
                <a:gd name="T17" fmla="*/ 260 h 299"/>
                <a:gd name="T18" fmla="*/ 2054 w 2054"/>
                <a:gd name="T19" fmla="*/ 260 h 299"/>
                <a:gd name="T20" fmla="*/ 2054 w 2054"/>
                <a:gd name="T21" fmla="*/ 260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54" h="299">
                  <a:moveTo>
                    <a:pt x="2054" y="260"/>
                  </a:moveTo>
                  <a:cubicBezTo>
                    <a:pt x="2054" y="282"/>
                    <a:pt x="2036" y="299"/>
                    <a:pt x="2015" y="299"/>
                  </a:cubicBezTo>
                  <a:cubicBezTo>
                    <a:pt x="39" y="299"/>
                    <a:pt x="39" y="299"/>
                    <a:pt x="39" y="299"/>
                  </a:cubicBezTo>
                  <a:cubicBezTo>
                    <a:pt x="17" y="299"/>
                    <a:pt x="0" y="282"/>
                    <a:pt x="0" y="260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7" y="0"/>
                    <a:pt x="39" y="0"/>
                  </a:cubicBezTo>
                  <a:cubicBezTo>
                    <a:pt x="2015" y="0"/>
                    <a:pt x="2015" y="0"/>
                    <a:pt x="2015" y="0"/>
                  </a:cubicBezTo>
                  <a:cubicBezTo>
                    <a:pt x="2036" y="0"/>
                    <a:pt x="2054" y="18"/>
                    <a:pt x="2054" y="40"/>
                  </a:cubicBezTo>
                  <a:cubicBezTo>
                    <a:pt x="2054" y="260"/>
                    <a:pt x="2054" y="260"/>
                    <a:pt x="2054" y="260"/>
                  </a:cubicBezTo>
                  <a:close/>
                  <a:moveTo>
                    <a:pt x="2054" y="260"/>
                  </a:moveTo>
                  <a:cubicBezTo>
                    <a:pt x="2054" y="260"/>
                    <a:pt x="2054" y="260"/>
                    <a:pt x="2054" y="26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6" name="Freeform 29"/>
            <p:cNvSpPr>
              <a:spLocks noEditPoints="1"/>
            </p:cNvSpPr>
            <p:nvPr>
              <p:custDataLst>
                <p:tags r:id="rId4"/>
              </p:custDataLst>
            </p:nvPr>
          </p:nvSpPr>
          <p:spPr bwMode="auto">
            <a:xfrm>
              <a:off x="865188" y="2881313"/>
              <a:ext cx="1108075" cy="1106488"/>
            </a:xfrm>
            <a:custGeom>
              <a:avLst/>
              <a:gdLst>
                <a:gd name="T0" fmla="*/ 295 w 295"/>
                <a:gd name="T1" fmla="*/ 255 h 295"/>
                <a:gd name="T2" fmla="*/ 255 w 295"/>
                <a:gd name="T3" fmla="*/ 295 h 295"/>
                <a:gd name="T4" fmla="*/ 39 w 295"/>
                <a:gd name="T5" fmla="*/ 295 h 295"/>
                <a:gd name="T6" fmla="*/ 0 w 295"/>
                <a:gd name="T7" fmla="*/ 255 h 295"/>
                <a:gd name="T8" fmla="*/ 0 w 295"/>
                <a:gd name="T9" fmla="*/ 39 h 295"/>
                <a:gd name="T10" fmla="*/ 39 w 295"/>
                <a:gd name="T11" fmla="*/ 0 h 295"/>
                <a:gd name="T12" fmla="*/ 255 w 295"/>
                <a:gd name="T13" fmla="*/ 0 h 295"/>
                <a:gd name="T14" fmla="*/ 295 w 295"/>
                <a:gd name="T15" fmla="*/ 39 h 295"/>
                <a:gd name="T16" fmla="*/ 295 w 295"/>
                <a:gd name="T17" fmla="*/ 255 h 295"/>
                <a:gd name="T18" fmla="*/ 295 w 295"/>
                <a:gd name="T19" fmla="*/ 255 h 295"/>
                <a:gd name="T20" fmla="*/ 295 w 295"/>
                <a:gd name="T21" fmla="*/ 25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5" h="295">
                  <a:moveTo>
                    <a:pt x="295" y="255"/>
                  </a:moveTo>
                  <a:cubicBezTo>
                    <a:pt x="295" y="277"/>
                    <a:pt x="277" y="295"/>
                    <a:pt x="255" y="295"/>
                  </a:cubicBezTo>
                  <a:cubicBezTo>
                    <a:pt x="39" y="295"/>
                    <a:pt x="39" y="295"/>
                    <a:pt x="39" y="295"/>
                  </a:cubicBezTo>
                  <a:cubicBezTo>
                    <a:pt x="18" y="295"/>
                    <a:pt x="0" y="277"/>
                    <a:pt x="0" y="255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8"/>
                    <a:pt x="18" y="0"/>
                    <a:pt x="39" y="0"/>
                  </a:cubicBezTo>
                  <a:cubicBezTo>
                    <a:pt x="255" y="0"/>
                    <a:pt x="255" y="0"/>
                    <a:pt x="255" y="0"/>
                  </a:cubicBezTo>
                  <a:cubicBezTo>
                    <a:pt x="277" y="0"/>
                    <a:pt x="295" y="18"/>
                    <a:pt x="295" y="39"/>
                  </a:cubicBezTo>
                  <a:cubicBezTo>
                    <a:pt x="295" y="255"/>
                    <a:pt x="295" y="255"/>
                    <a:pt x="295" y="255"/>
                  </a:cubicBezTo>
                  <a:close/>
                  <a:moveTo>
                    <a:pt x="295" y="255"/>
                  </a:moveTo>
                  <a:cubicBezTo>
                    <a:pt x="295" y="255"/>
                    <a:pt x="295" y="255"/>
                    <a:pt x="295" y="25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7" name="Freeform 30"/>
            <p:cNvSpPr>
              <a:spLocks noEditPoints="1"/>
            </p:cNvSpPr>
            <p:nvPr>
              <p:custDataLst>
                <p:tags r:id="rId5"/>
              </p:custDataLst>
            </p:nvPr>
          </p:nvSpPr>
          <p:spPr bwMode="auto">
            <a:xfrm>
              <a:off x="865188" y="6176963"/>
              <a:ext cx="1108075" cy="1104900"/>
            </a:xfrm>
            <a:custGeom>
              <a:avLst/>
              <a:gdLst>
                <a:gd name="T0" fmla="*/ 295 w 295"/>
                <a:gd name="T1" fmla="*/ 255 h 294"/>
                <a:gd name="T2" fmla="*/ 255 w 295"/>
                <a:gd name="T3" fmla="*/ 294 h 294"/>
                <a:gd name="T4" fmla="*/ 39 w 295"/>
                <a:gd name="T5" fmla="*/ 294 h 294"/>
                <a:gd name="T6" fmla="*/ 0 w 295"/>
                <a:gd name="T7" fmla="*/ 255 h 294"/>
                <a:gd name="T8" fmla="*/ 0 w 295"/>
                <a:gd name="T9" fmla="*/ 39 h 294"/>
                <a:gd name="T10" fmla="*/ 39 w 295"/>
                <a:gd name="T11" fmla="*/ 0 h 294"/>
                <a:gd name="T12" fmla="*/ 255 w 295"/>
                <a:gd name="T13" fmla="*/ 0 h 294"/>
                <a:gd name="T14" fmla="*/ 295 w 295"/>
                <a:gd name="T15" fmla="*/ 39 h 294"/>
                <a:gd name="T16" fmla="*/ 295 w 295"/>
                <a:gd name="T17" fmla="*/ 255 h 294"/>
                <a:gd name="T18" fmla="*/ 295 w 295"/>
                <a:gd name="T19" fmla="*/ 255 h 294"/>
                <a:gd name="T20" fmla="*/ 295 w 295"/>
                <a:gd name="T21" fmla="*/ 255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5" h="294">
                  <a:moveTo>
                    <a:pt x="295" y="255"/>
                  </a:moveTo>
                  <a:cubicBezTo>
                    <a:pt x="295" y="277"/>
                    <a:pt x="277" y="294"/>
                    <a:pt x="255" y="294"/>
                  </a:cubicBezTo>
                  <a:cubicBezTo>
                    <a:pt x="39" y="294"/>
                    <a:pt x="39" y="294"/>
                    <a:pt x="39" y="294"/>
                  </a:cubicBezTo>
                  <a:cubicBezTo>
                    <a:pt x="18" y="294"/>
                    <a:pt x="0" y="277"/>
                    <a:pt x="0" y="255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7"/>
                    <a:pt x="18" y="0"/>
                    <a:pt x="39" y="0"/>
                  </a:cubicBezTo>
                  <a:cubicBezTo>
                    <a:pt x="255" y="0"/>
                    <a:pt x="255" y="0"/>
                    <a:pt x="255" y="0"/>
                  </a:cubicBezTo>
                  <a:cubicBezTo>
                    <a:pt x="277" y="0"/>
                    <a:pt x="295" y="17"/>
                    <a:pt x="295" y="39"/>
                  </a:cubicBezTo>
                  <a:cubicBezTo>
                    <a:pt x="295" y="255"/>
                    <a:pt x="295" y="255"/>
                    <a:pt x="295" y="255"/>
                  </a:cubicBezTo>
                  <a:close/>
                  <a:moveTo>
                    <a:pt x="295" y="255"/>
                  </a:moveTo>
                  <a:cubicBezTo>
                    <a:pt x="295" y="255"/>
                    <a:pt x="295" y="255"/>
                    <a:pt x="295" y="25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8" name="Freeform 31"/>
            <p:cNvSpPr>
              <a:spLocks noEditPoints="1"/>
            </p:cNvSpPr>
            <p:nvPr>
              <p:custDataLst>
                <p:tags r:id="rId6"/>
              </p:custDataLst>
            </p:nvPr>
          </p:nvSpPr>
          <p:spPr bwMode="auto">
            <a:xfrm>
              <a:off x="865188" y="-423863"/>
              <a:ext cx="1108075" cy="1108075"/>
            </a:xfrm>
            <a:custGeom>
              <a:avLst/>
              <a:gdLst>
                <a:gd name="T0" fmla="*/ 295 w 295"/>
                <a:gd name="T1" fmla="*/ 256 h 295"/>
                <a:gd name="T2" fmla="*/ 255 w 295"/>
                <a:gd name="T3" fmla="*/ 295 h 295"/>
                <a:gd name="T4" fmla="*/ 39 w 295"/>
                <a:gd name="T5" fmla="*/ 295 h 295"/>
                <a:gd name="T6" fmla="*/ 0 w 295"/>
                <a:gd name="T7" fmla="*/ 256 h 295"/>
                <a:gd name="T8" fmla="*/ 0 w 295"/>
                <a:gd name="T9" fmla="*/ 39 h 295"/>
                <a:gd name="T10" fmla="*/ 39 w 295"/>
                <a:gd name="T11" fmla="*/ 0 h 295"/>
                <a:gd name="T12" fmla="*/ 255 w 295"/>
                <a:gd name="T13" fmla="*/ 0 h 295"/>
                <a:gd name="T14" fmla="*/ 295 w 295"/>
                <a:gd name="T15" fmla="*/ 39 h 295"/>
                <a:gd name="T16" fmla="*/ 295 w 295"/>
                <a:gd name="T17" fmla="*/ 256 h 295"/>
                <a:gd name="T18" fmla="*/ 295 w 295"/>
                <a:gd name="T19" fmla="*/ 256 h 295"/>
                <a:gd name="T20" fmla="*/ 295 w 295"/>
                <a:gd name="T21" fmla="*/ 256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5" h="295">
                  <a:moveTo>
                    <a:pt x="295" y="256"/>
                  </a:moveTo>
                  <a:cubicBezTo>
                    <a:pt x="295" y="277"/>
                    <a:pt x="277" y="295"/>
                    <a:pt x="255" y="295"/>
                  </a:cubicBezTo>
                  <a:cubicBezTo>
                    <a:pt x="39" y="295"/>
                    <a:pt x="39" y="295"/>
                    <a:pt x="39" y="295"/>
                  </a:cubicBezTo>
                  <a:cubicBezTo>
                    <a:pt x="18" y="295"/>
                    <a:pt x="0" y="277"/>
                    <a:pt x="0" y="256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8"/>
                    <a:pt x="18" y="0"/>
                    <a:pt x="39" y="0"/>
                  </a:cubicBezTo>
                  <a:cubicBezTo>
                    <a:pt x="255" y="0"/>
                    <a:pt x="255" y="0"/>
                    <a:pt x="255" y="0"/>
                  </a:cubicBezTo>
                  <a:cubicBezTo>
                    <a:pt x="277" y="0"/>
                    <a:pt x="295" y="18"/>
                    <a:pt x="295" y="39"/>
                  </a:cubicBezTo>
                  <a:cubicBezTo>
                    <a:pt x="295" y="256"/>
                    <a:pt x="295" y="256"/>
                    <a:pt x="295" y="256"/>
                  </a:cubicBezTo>
                  <a:close/>
                  <a:moveTo>
                    <a:pt x="295" y="256"/>
                  </a:moveTo>
                  <a:cubicBezTo>
                    <a:pt x="295" y="256"/>
                    <a:pt x="295" y="256"/>
                    <a:pt x="295" y="25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2101215" y="114109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总结</a:t>
            </a:r>
            <a:endParaRPr lang="zh-CN" altLang="en-US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890395" y="2085975"/>
            <a:ext cx="8538210" cy="29997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lnSpc>
                <a:spcPct val="150000"/>
              </a:lnSpc>
              <a:buFont typeface="Wingdings" panose="05000000000000000000" charset="0"/>
              <a:buChar char="u"/>
            </a:pPr>
            <a:r>
              <a:rPr lang="zh-CN" altLang="en-US"/>
              <a:t>按照标准的流程进行，学习到了规范的重要性，尝到了流程的</a:t>
            </a:r>
            <a:r>
              <a:rPr lang="en-US" altLang="zh-CN"/>
              <a:t>“</a:t>
            </a:r>
            <a:r>
              <a:rPr lang="zh-CN" altLang="en-US"/>
              <a:t>甜头</a:t>
            </a:r>
            <a:r>
              <a:rPr lang="en-US" altLang="zh-CN"/>
              <a:t>”</a:t>
            </a:r>
            <a:r>
              <a:rPr lang="zh-CN" altLang="en-US"/>
              <a:t>。</a:t>
            </a:r>
            <a:endParaRPr lang="zh-CN" altLang="en-US"/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u"/>
            </a:pPr>
            <a:endParaRPr lang="zh-CN" altLang="en-US"/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u"/>
            </a:pPr>
            <a:r>
              <a:rPr lang="zh-CN" altLang="en-US"/>
              <a:t>巩固了对</a:t>
            </a:r>
            <a:r>
              <a:rPr lang="en-US" altLang="zh-CN"/>
              <a:t>Django</a:t>
            </a:r>
            <a:r>
              <a:rPr lang="zh-CN" altLang="en-US"/>
              <a:t>，</a:t>
            </a:r>
            <a:r>
              <a:rPr lang="en-US" altLang="zh-CN"/>
              <a:t>nginx</a:t>
            </a:r>
            <a:r>
              <a:rPr lang="zh-CN" altLang="en-US"/>
              <a:t>，</a:t>
            </a:r>
            <a:r>
              <a:rPr lang="en-US" altLang="zh-CN"/>
              <a:t>uwsgi</a:t>
            </a:r>
            <a:r>
              <a:rPr lang="zh-CN" altLang="en-US"/>
              <a:t>等已学知识的理解，也学习了</a:t>
            </a:r>
            <a:r>
              <a:rPr lang="en-US" altLang="zh-CN"/>
              <a:t>Vue</a:t>
            </a:r>
            <a:r>
              <a:rPr lang="zh-CN" altLang="en-US"/>
              <a:t>等新的</a:t>
            </a:r>
            <a:r>
              <a:rPr lang="zh-CN" altLang="en-US"/>
              <a:t>知识。</a:t>
            </a:r>
            <a:endParaRPr lang="zh-CN" altLang="en-US"/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u"/>
            </a:pPr>
            <a:endParaRPr lang="zh-CN" altLang="en-US"/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u"/>
            </a:pPr>
            <a:r>
              <a:rPr lang="zh-CN" altLang="en-US"/>
              <a:t>将推荐算法成功应用至博客系统，加深了对个性推荐的</a:t>
            </a:r>
            <a:r>
              <a:rPr lang="zh-CN" altLang="en-US"/>
              <a:t>理解。</a:t>
            </a:r>
            <a:endParaRPr lang="zh-CN" altLang="en-US"/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u"/>
            </a:pPr>
            <a:endParaRPr lang="zh-CN" altLang="en-US"/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u"/>
            </a:pPr>
            <a:r>
              <a:rPr lang="zh-CN" altLang="en-US"/>
              <a:t>开发能力进一步</a:t>
            </a:r>
            <a:r>
              <a:rPr lang="zh-CN" altLang="en-US"/>
              <a:t>提高。</a:t>
            </a:r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1941830" y="5533390"/>
            <a:ext cx="81026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从项目的设计到具体实施，再到论文的总结，每一个过程中都有不一样的体验和收获。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5289550" y="0"/>
            <a:ext cx="1612901" cy="382408"/>
            <a:chOff x="5289550" y="0"/>
            <a:chExt cx="1612901" cy="382408"/>
          </a:xfrm>
        </p:grpSpPr>
        <p:sp>
          <p:nvSpPr>
            <p:cNvPr id="14" name="矩形 13"/>
            <p:cNvSpPr/>
            <p:nvPr/>
          </p:nvSpPr>
          <p:spPr>
            <a:xfrm>
              <a:off x="5289550" y="0"/>
              <a:ext cx="1612901" cy="382408"/>
            </a:xfrm>
            <a:prstGeom prst="rect">
              <a:avLst/>
            </a:prstGeom>
            <a:solidFill>
              <a:srgbClr val="AB4A70"/>
            </a:solidFill>
            <a:ln>
              <a:solidFill>
                <a:srgbClr val="AB4A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 dirty="0">
                <a:solidFill>
                  <a:schemeClr val="bg1"/>
                </a:solidFill>
              </a:endParaRPr>
            </a:p>
          </p:txBody>
        </p:sp>
        <p:grpSp>
          <p:nvGrpSpPr>
            <p:cNvPr id="17" name="组合 16"/>
            <p:cNvGrpSpPr/>
            <p:nvPr/>
          </p:nvGrpSpPr>
          <p:grpSpPr>
            <a:xfrm>
              <a:off x="5289550" y="13592"/>
              <a:ext cx="1612901" cy="368300"/>
              <a:chOff x="4991099" y="55916"/>
              <a:chExt cx="1612901" cy="368300"/>
            </a:xfrm>
          </p:grpSpPr>
          <p:sp>
            <p:nvSpPr>
              <p:cNvPr id="12" name="矩形 11"/>
              <p:cNvSpPr/>
              <p:nvPr/>
            </p:nvSpPr>
            <p:spPr>
              <a:xfrm>
                <a:off x="5521023" y="71474"/>
                <a:ext cx="1082977" cy="337185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r>
                  <a:rPr lang="zh-CN" altLang="en-US" sz="1600" dirty="0">
                    <a:solidFill>
                      <a:schemeClr val="bg1"/>
                    </a:solidFill>
                    <a:latin typeface="+mj-ea"/>
                    <a:ea typeface="+mj-ea"/>
                    <a:cs typeface="微软雅黑" panose="020B0503020204020204" pitchFamily="34" charset="-122"/>
                  </a:rPr>
                  <a:t>总结</a:t>
                </a:r>
                <a:r>
                  <a:rPr lang="zh-CN" altLang="en-US" sz="1600" dirty="0">
                    <a:solidFill>
                      <a:schemeClr val="bg1"/>
                    </a:solidFill>
                    <a:latin typeface="+mj-ea"/>
                    <a:ea typeface="+mj-ea"/>
                    <a:cs typeface="微软雅黑" panose="020B0503020204020204" pitchFamily="34" charset="-122"/>
                  </a:rPr>
                  <a:t>回顾</a:t>
                </a:r>
                <a:endParaRPr lang="zh-CN" altLang="en-US" sz="1600" dirty="0">
                  <a:solidFill>
                    <a:schemeClr val="bg1"/>
                  </a:solidFill>
                  <a:latin typeface="+mj-ea"/>
                  <a:ea typeface="+mj-ea"/>
                  <a:cs typeface="微软雅黑" panose="020B0503020204020204" pitchFamily="34" charset="-122"/>
                </a:endParaRPr>
              </a:p>
            </p:txBody>
          </p:sp>
          <p:sp>
            <p:nvSpPr>
              <p:cNvPr id="10" name="矩形 9"/>
              <p:cNvSpPr/>
              <p:nvPr/>
            </p:nvSpPr>
            <p:spPr>
              <a:xfrm>
                <a:off x="4991099" y="55916"/>
                <a:ext cx="471535" cy="368300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algn="ctr"/>
                <a:r>
                  <a:rPr lang="en-US" altLang="zh-CN" dirty="0" smtClean="0">
                    <a:solidFill>
                      <a:schemeClr val="bg1"/>
                    </a:solidFill>
                    <a:latin typeface="+mj-ea"/>
                    <a:ea typeface="+mj-ea"/>
                    <a:cs typeface="微软雅黑" panose="020B0503020204020204" pitchFamily="34" charset="-122"/>
                  </a:rPr>
                  <a:t>05</a:t>
                </a:r>
                <a:endParaRPr lang="en-US" altLang="zh-CN" dirty="0">
                  <a:solidFill>
                    <a:schemeClr val="bg1"/>
                  </a:solidFill>
                  <a:latin typeface="+mj-ea"/>
                  <a:ea typeface="+mj-ea"/>
                  <a:cs typeface="微软雅黑" panose="020B0503020204020204" pitchFamily="34" charset="-122"/>
                </a:endParaRPr>
              </a:p>
            </p:txBody>
          </p:sp>
          <p:cxnSp>
            <p:nvCxnSpPr>
              <p:cNvPr id="11" name="直接连接符 10"/>
              <p:cNvCxnSpPr/>
              <p:nvPr/>
            </p:nvCxnSpPr>
            <p:spPr>
              <a:xfrm>
                <a:off x="5482026" y="96066"/>
                <a:ext cx="0" cy="288000"/>
              </a:xfrm>
              <a:prstGeom prst="line">
                <a:avLst/>
              </a:prstGeom>
              <a:ln w="12700" cap="rnd">
                <a:solidFill>
                  <a:schemeClr val="bg1">
                    <a:alpha val="49000"/>
                  </a:schemeClr>
                </a:solidFill>
                <a:round/>
                <a:tail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0" name="组合 49"/>
          <p:cNvGrpSpPr/>
          <p:nvPr/>
        </p:nvGrpSpPr>
        <p:grpSpPr>
          <a:xfrm>
            <a:off x="890387" y="810242"/>
            <a:ext cx="1046691" cy="772784"/>
            <a:chOff x="865188" y="-431800"/>
            <a:chExt cx="10458451" cy="7721600"/>
          </a:xfrm>
          <a:solidFill>
            <a:schemeClr val="tx2">
              <a:lumMod val="50000"/>
            </a:schemeClr>
          </a:solidFill>
        </p:grpSpPr>
        <p:sp>
          <p:nvSpPr>
            <p:cNvPr id="51" name="Freeform 26"/>
            <p:cNvSpPr>
              <a:spLocks noEditPoints="1"/>
            </p:cNvSpPr>
            <p:nvPr>
              <p:custDataLst>
                <p:tags r:id="rId1"/>
              </p:custDataLst>
            </p:nvPr>
          </p:nvSpPr>
          <p:spPr bwMode="auto">
            <a:xfrm>
              <a:off x="3613151" y="-431800"/>
              <a:ext cx="7710488" cy="1123950"/>
            </a:xfrm>
            <a:custGeom>
              <a:avLst/>
              <a:gdLst>
                <a:gd name="T0" fmla="*/ 2054 w 2054"/>
                <a:gd name="T1" fmla="*/ 260 h 299"/>
                <a:gd name="T2" fmla="*/ 2015 w 2054"/>
                <a:gd name="T3" fmla="*/ 299 h 299"/>
                <a:gd name="T4" fmla="*/ 39 w 2054"/>
                <a:gd name="T5" fmla="*/ 299 h 299"/>
                <a:gd name="T6" fmla="*/ 0 w 2054"/>
                <a:gd name="T7" fmla="*/ 260 h 299"/>
                <a:gd name="T8" fmla="*/ 0 w 2054"/>
                <a:gd name="T9" fmla="*/ 39 h 299"/>
                <a:gd name="T10" fmla="*/ 39 w 2054"/>
                <a:gd name="T11" fmla="*/ 0 h 299"/>
                <a:gd name="T12" fmla="*/ 2015 w 2054"/>
                <a:gd name="T13" fmla="*/ 0 h 299"/>
                <a:gd name="T14" fmla="*/ 2054 w 2054"/>
                <a:gd name="T15" fmla="*/ 39 h 299"/>
                <a:gd name="T16" fmla="*/ 2054 w 2054"/>
                <a:gd name="T17" fmla="*/ 260 h 299"/>
                <a:gd name="T18" fmla="*/ 2054 w 2054"/>
                <a:gd name="T19" fmla="*/ 260 h 299"/>
                <a:gd name="T20" fmla="*/ 2054 w 2054"/>
                <a:gd name="T21" fmla="*/ 260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54" h="299">
                  <a:moveTo>
                    <a:pt x="2054" y="260"/>
                  </a:moveTo>
                  <a:cubicBezTo>
                    <a:pt x="2054" y="281"/>
                    <a:pt x="2036" y="299"/>
                    <a:pt x="2015" y="299"/>
                  </a:cubicBezTo>
                  <a:cubicBezTo>
                    <a:pt x="39" y="299"/>
                    <a:pt x="39" y="299"/>
                    <a:pt x="39" y="299"/>
                  </a:cubicBezTo>
                  <a:cubicBezTo>
                    <a:pt x="17" y="299"/>
                    <a:pt x="0" y="281"/>
                    <a:pt x="0" y="260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8"/>
                    <a:pt x="17" y="0"/>
                    <a:pt x="39" y="0"/>
                  </a:cubicBezTo>
                  <a:cubicBezTo>
                    <a:pt x="2015" y="0"/>
                    <a:pt x="2015" y="0"/>
                    <a:pt x="2015" y="0"/>
                  </a:cubicBezTo>
                  <a:cubicBezTo>
                    <a:pt x="2036" y="0"/>
                    <a:pt x="2054" y="18"/>
                    <a:pt x="2054" y="39"/>
                  </a:cubicBezTo>
                  <a:cubicBezTo>
                    <a:pt x="2054" y="260"/>
                    <a:pt x="2054" y="260"/>
                    <a:pt x="2054" y="260"/>
                  </a:cubicBezTo>
                  <a:close/>
                  <a:moveTo>
                    <a:pt x="2054" y="260"/>
                  </a:moveTo>
                  <a:cubicBezTo>
                    <a:pt x="2054" y="260"/>
                    <a:pt x="2054" y="260"/>
                    <a:pt x="2054" y="26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" name="Freeform 27"/>
            <p:cNvSpPr>
              <a:spLocks noEditPoints="1"/>
            </p:cNvSpPr>
            <p:nvPr>
              <p:custDataLst>
                <p:tags r:id="rId2"/>
              </p:custDataLst>
            </p:nvPr>
          </p:nvSpPr>
          <p:spPr bwMode="auto">
            <a:xfrm>
              <a:off x="3613151" y="2873375"/>
              <a:ext cx="7710488" cy="1122363"/>
            </a:xfrm>
            <a:custGeom>
              <a:avLst/>
              <a:gdLst>
                <a:gd name="T0" fmla="*/ 2054 w 2054"/>
                <a:gd name="T1" fmla="*/ 260 h 299"/>
                <a:gd name="T2" fmla="*/ 2015 w 2054"/>
                <a:gd name="T3" fmla="*/ 299 h 299"/>
                <a:gd name="T4" fmla="*/ 39 w 2054"/>
                <a:gd name="T5" fmla="*/ 299 h 299"/>
                <a:gd name="T6" fmla="*/ 0 w 2054"/>
                <a:gd name="T7" fmla="*/ 260 h 299"/>
                <a:gd name="T8" fmla="*/ 0 w 2054"/>
                <a:gd name="T9" fmla="*/ 39 h 299"/>
                <a:gd name="T10" fmla="*/ 39 w 2054"/>
                <a:gd name="T11" fmla="*/ 0 h 299"/>
                <a:gd name="T12" fmla="*/ 2015 w 2054"/>
                <a:gd name="T13" fmla="*/ 0 h 299"/>
                <a:gd name="T14" fmla="*/ 2054 w 2054"/>
                <a:gd name="T15" fmla="*/ 39 h 299"/>
                <a:gd name="T16" fmla="*/ 2054 w 2054"/>
                <a:gd name="T17" fmla="*/ 260 h 299"/>
                <a:gd name="T18" fmla="*/ 2054 w 2054"/>
                <a:gd name="T19" fmla="*/ 260 h 299"/>
                <a:gd name="T20" fmla="*/ 2054 w 2054"/>
                <a:gd name="T21" fmla="*/ 260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54" h="299">
                  <a:moveTo>
                    <a:pt x="2054" y="260"/>
                  </a:moveTo>
                  <a:cubicBezTo>
                    <a:pt x="2054" y="281"/>
                    <a:pt x="2036" y="299"/>
                    <a:pt x="2015" y="299"/>
                  </a:cubicBezTo>
                  <a:cubicBezTo>
                    <a:pt x="39" y="299"/>
                    <a:pt x="39" y="299"/>
                    <a:pt x="39" y="299"/>
                  </a:cubicBezTo>
                  <a:cubicBezTo>
                    <a:pt x="17" y="299"/>
                    <a:pt x="0" y="281"/>
                    <a:pt x="0" y="260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7"/>
                    <a:pt x="17" y="0"/>
                    <a:pt x="39" y="0"/>
                  </a:cubicBezTo>
                  <a:cubicBezTo>
                    <a:pt x="2015" y="0"/>
                    <a:pt x="2015" y="0"/>
                    <a:pt x="2015" y="0"/>
                  </a:cubicBezTo>
                  <a:cubicBezTo>
                    <a:pt x="2036" y="0"/>
                    <a:pt x="2054" y="17"/>
                    <a:pt x="2054" y="39"/>
                  </a:cubicBezTo>
                  <a:cubicBezTo>
                    <a:pt x="2054" y="260"/>
                    <a:pt x="2054" y="260"/>
                    <a:pt x="2054" y="260"/>
                  </a:cubicBezTo>
                  <a:close/>
                  <a:moveTo>
                    <a:pt x="2054" y="260"/>
                  </a:moveTo>
                  <a:cubicBezTo>
                    <a:pt x="2054" y="260"/>
                    <a:pt x="2054" y="260"/>
                    <a:pt x="2054" y="26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" name="Freeform 28"/>
            <p:cNvSpPr>
              <a:spLocks noEditPoints="1"/>
            </p:cNvSpPr>
            <p:nvPr>
              <p:custDataLst>
                <p:tags r:id="rId3"/>
              </p:custDataLst>
            </p:nvPr>
          </p:nvSpPr>
          <p:spPr bwMode="auto">
            <a:xfrm>
              <a:off x="3613151" y="6165850"/>
              <a:ext cx="7710488" cy="1123950"/>
            </a:xfrm>
            <a:custGeom>
              <a:avLst/>
              <a:gdLst>
                <a:gd name="T0" fmla="*/ 2054 w 2054"/>
                <a:gd name="T1" fmla="*/ 260 h 299"/>
                <a:gd name="T2" fmla="*/ 2015 w 2054"/>
                <a:gd name="T3" fmla="*/ 299 h 299"/>
                <a:gd name="T4" fmla="*/ 39 w 2054"/>
                <a:gd name="T5" fmla="*/ 299 h 299"/>
                <a:gd name="T6" fmla="*/ 0 w 2054"/>
                <a:gd name="T7" fmla="*/ 260 h 299"/>
                <a:gd name="T8" fmla="*/ 0 w 2054"/>
                <a:gd name="T9" fmla="*/ 40 h 299"/>
                <a:gd name="T10" fmla="*/ 39 w 2054"/>
                <a:gd name="T11" fmla="*/ 0 h 299"/>
                <a:gd name="T12" fmla="*/ 2015 w 2054"/>
                <a:gd name="T13" fmla="*/ 0 h 299"/>
                <a:gd name="T14" fmla="*/ 2054 w 2054"/>
                <a:gd name="T15" fmla="*/ 40 h 299"/>
                <a:gd name="T16" fmla="*/ 2054 w 2054"/>
                <a:gd name="T17" fmla="*/ 260 h 299"/>
                <a:gd name="T18" fmla="*/ 2054 w 2054"/>
                <a:gd name="T19" fmla="*/ 260 h 299"/>
                <a:gd name="T20" fmla="*/ 2054 w 2054"/>
                <a:gd name="T21" fmla="*/ 260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54" h="299">
                  <a:moveTo>
                    <a:pt x="2054" y="260"/>
                  </a:moveTo>
                  <a:cubicBezTo>
                    <a:pt x="2054" y="282"/>
                    <a:pt x="2036" y="299"/>
                    <a:pt x="2015" y="299"/>
                  </a:cubicBezTo>
                  <a:cubicBezTo>
                    <a:pt x="39" y="299"/>
                    <a:pt x="39" y="299"/>
                    <a:pt x="39" y="299"/>
                  </a:cubicBezTo>
                  <a:cubicBezTo>
                    <a:pt x="17" y="299"/>
                    <a:pt x="0" y="282"/>
                    <a:pt x="0" y="260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7" y="0"/>
                    <a:pt x="39" y="0"/>
                  </a:cubicBezTo>
                  <a:cubicBezTo>
                    <a:pt x="2015" y="0"/>
                    <a:pt x="2015" y="0"/>
                    <a:pt x="2015" y="0"/>
                  </a:cubicBezTo>
                  <a:cubicBezTo>
                    <a:pt x="2036" y="0"/>
                    <a:pt x="2054" y="18"/>
                    <a:pt x="2054" y="40"/>
                  </a:cubicBezTo>
                  <a:cubicBezTo>
                    <a:pt x="2054" y="260"/>
                    <a:pt x="2054" y="260"/>
                    <a:pt x="2054" y="260"/>
                  </a:cubicBezTo>
                  <a:close/>
                  <a:moveTo>
                    <a:pt x="2054" y="260"/>
                  </a:moveTo>
                  <a:cubicBezTo>
                    <a:pt x="2054" y="260"/>
                    <a:pt x="2054" y="260"/>
                    <a:pt x="2054" y="26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6" name="Freeform 29"/>
            <p:cNvSpPr>
              <a:spLocks noEditPoints="1"/>
            </p:cNvSpPr>
            <p:nvPr>
              <p:custDataLst>
                <p:tags r:id="rId4"/>
              </p:custDataLst>
            </p:nvPr>
          </p:nvSpPr>
          <p:spPr bwMode="auto">
            <a:xfrm>
              <a:off x="865188" y="2881313"/>
              <a:ext cx="1108075" cy="1106488"/>
            </a:xfrm>
            <a:custGeom>
              <a:avLst/>
              <a:gdLst>
                <a:gd name="T0" fmla="*/ 295 w 295"/>
                <a:gd name="T1" fmla="*/ 255 h 295"/>
                <a:gd name="T2" fmla="*/ 255 w 295"/>
                <a:gd name="T3" fmla="*/ 295 h 295"/>
                <a:gd name="T4" fmla="*/ 39 w 295"/>
                <a:gd name="T5" fmla="*/ 295 h 295"/>
                <a:gd name="T6" fmla="*/ 0 w 295"/>
                <a:gd name="T7" fmla="*/ 255 h 295"/>
                <a:gd name="T8" fmla="*/ 0 w 295"/>
                <a:gd name="T9" fmla="*/ 39 h 295"/>
                <a:gd name="T10" fmla="*/ 39 w 295"/>
                <a:gd name="T11" fmla="*/ 0 h 295"/>
                <a:gd name="T12" fmla="*/ 255 w 295"/>
                <a:gd name="T13" fmla="*/ 0 h 295"/>
                <a:gd name="T14" fmla="*/ 295 w 295"/>
                <a:gd name="T15" fmla="*/ 39 h 295"/>
                <a:gd name="T16" fmla="*/ 295 w 295"/>
                <a:gd name="T17" fmla="*/ 255 h 295"/>
                <a:gd name="T18" fmla="*/ 295 w 295"/>
                <a:gd name="T19" fmla="*/ 255 h 295"/>
                <a:gd name="T20" fmla="*/ 295 w 295"/>
                <a:gd name="T21" fmla="*/ 25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5" h="295">
                  <a:moveTo>
                    <a:pt x="295" y="255"/>
                  </a:moveTo>
                  <a:cubicBezTo>
                    <a:pt x="295" y="277"/>
                    <a:pt x="277" y="295"/>
                    <a:pt x="255" y="295"/>
                  </a:cubicBezTo>
                  <a:cubicBezTo>
                    <a:pt x="39" y="295"/>
                    <a:pt x="39" y="295"/>
                    <a:pt x="39" y="295"/>
                  </a:cubicBezTo>
                  <a:cubicBezTo>
                    <a:pt x="18" y="295"/>
                    <a:pt x="0" y="277"/>
                    <a:pt x="0" y="255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8"/>
                    <a:pt x="18" y="0"/>
                    <a:pt x="39" y="0"/>
                  </a:cubicBezTo>
                  <a:cubicBezTo>
                    <a:pt x="255" y="0"/>
                    <a:pt x="255" y="0"/>
                    <a:pt x="255" y="0"/>
                  </a:cubicBezTo>
                  <a:cubicBezTo>
                    <a:pt x="277" y="0"/>
                    <a:pt x="295" y="18"/>
                    <a:pt x="295" y="39"/>
                  </a:cubicBezTo>
                  <a:cubicBezTo>
                    <a:pt x="295" y="255"/>
                    <a:pt x="295" y="255"/>
                    <a:pt x="295" y="255"/>
                  </a:cubicBezTo>
                  <a:close/>
                  <a:moveTo>
                    <a:pt x="295" y="255"/>
                  </a:moveTo>
                  <a:cubicBezTo>
                    <a:pt x="295" y="255"/>
                    <a:pt x="295" y="255"/>
                    <a:pt x="295" y="25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7" name="Freeform 30"/>
            <p:cNvSpPr>
              <a:spLocks noEditPoints="1"/>
            </p:cNvSpPr>
            <p:nvPr>
              <p:custDataLst>
                <p:tags r:id="rId5"/>
              </p:custDataLst>
            </p:nvPr>
          </p:nvSpPr>
          <p:spPr bwMode="auto">
            <a:xfrm>
              <a:off x="865188" y="6176963"/>
              <a:ext cx="1108075" cy="1104900"/>
            </a:xfrm>
            <a:custGeom>
              <a:avLst/>
              <a:gdLst>
                <a:gd name="T0" fmla="*/ 295 w 295"/>
                <a:gd name="T1" fmla="*/ 255 h 294"/>
                <a:gd name="T2" fmla="*/ 255 w 295"/>
                <a:gd name="T3" fmla="*/ 294 h 294"/>
                <a:gd name="T4" fmla="*/ 39 w 295"/>
                <a:gd name="T5" fmla="*/ 294 h 294"/>
                <a:gd name="T6" fmla="*/ 0 w 295"/>
                <a:gd name="T7" fmla="*/ 255 h 294"/>
                <a:gd name="T8" fmla="*/ 0 w 295"/>
                <a:gd name="T9" fmla="*/ 39 h 294"/>
                <a:gd name="T10" fmla="*/ 39 w 295"/>
                <a:gd name="T11" fmla="*/ 0 h 294"/>
                <a:gd name="T12" fmla="*/ 255 w 295"/>
                <a:gd name="T13" fmla="*/ 0 h 294"/>
                <a:gd name="T14" fmla="*/ 295 w 295"/>
                <a:gd name="T15" fmla="*/ 39 h 294"/>
                <a:gd name="T16" fmla="*/ 295 w 295"/>
                <a:gd name="T17" fmla="*/ 255 h 294"/>
                <a:gd name="T18" fmla="*/ 295 w 295"/>
                <a:gd name="T19" fmla="*/ 255 h 294"/>
                <a:gd name="T20" fmla="*/ 295 w 295"/>
                <a:gd name="T21" fmla="*/ 255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5" h="294">
                  <a:moveTo>
                    <a:pt x="295" y="255"/>
                  </a:moveTo>
                  <a:cubicBezTo>
                    <a:pt x="295" y="277"/>
                    <a:pt x="277" y="294"/>
                    <a:pt x="255" y="294"/>
                  </a:cubicBezTo>
                  <a:cubicBezTo>
                    <a:pt x="39" y="294"/>
                    <a:pt x="39" y="294"/>
                    <a:pt x="39" y="294"/>
                  </a:cubicBezTo>
                  <a:cubicBezTo>
                    <a:pt x="18" y="294"/>
                    <a:pt x="0" y="277"/>
                    <a:pt x="0" y="255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7"/>
                    <a:pt x="18" y="0"/>
                    <a:pt x="39" y="0"/>
                  </a:cubicBezTo>
                  <a:cubicBezTo>
                    <a:pt x="255" y="0"/>
                    <a:pt x="255" y="0"/>
                    <a:pt x="255" y="0"/>
                  </a:cubicBezTo>
                  <a:cubicBezTo>
                    <a:pt x="277" y="0"/>
                    <a:pt x="295" y="17"/>
                    <a:pt x="295" y="39"/>
                  </a:cubicBezTo>
                  <a:cubicBezTo>
                    <a:pt x="295" y="255"/>
                    <a:pt x="295" y="255"/>
                    <a:pt x="295" y="255"/>
                  </a:cubicBezTo>
                  <a:close/>
                  <a:moveTo>
                    <a:pt x="295" y="255"/>
                  </a:moveTo>
                  <a:cubicBezTo>
                    <a:pt x="295" y="255"/>
                    <a:pt x="295" y="255"/>
                    <a:pt x="295" y="25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8" name="Freeform 31"/>
            <p:cNvSpPr>
              <a:spLocks noEditPoints="1"/>
            </p:cNvSpPr>
            <p:nvPr>
              <p:custDataLst>
                <p:tags r:id="rId6"/>
              </p:custDataLst>
            </p:nvPr>
          </p:nvSpPr>
          <p:spPr bwMode="auto">
            <a:xfrm>
              <a:off x="865188" y="-423863"/>
              <a:ext cx="1108075" cy="1108075"/>
            </a:xfrm>
            <a:custGeom>
              <a:avLst/>
              <a:gdLst>
                <a:gd name="T0" fmla="*/ 295 w 295"/>
                <a:gd name="T1" fmla="*/ 256 h 295"/>
                <a:gd name="T2" fmla="*/ 255 w 295"/>
                <a:gd name="T3" fmla="*/ 295 h 295"/>
                <a:gd name="T4" fmla="*/ 39 w 295"/>
                <a:gd name="T5" fmla="*/ 295 h 295"/>
                <a:gd name="T6" fmla="*/ 0 w 295"/>
                <a:gd name="T7" fmla="*/ 256 h 295"/>
                <a:gd name="T8" fmla="*/ 0 w 295"/>
                <a:gd name="T9" fmla="*/ 39 h 295"/>
                <a:gd name="T10" fmla="*/ 39 w 295"/>
                <a:gd name="T11" fmla="*/ 0 h 295"/>
                <a:gd name="T12" fmla="*/ 255 w 295"/>
                <a:gd name="T13" fmla="*/ 0 h 295"/>
                <a:gd name="T14" fmla="*/ 295 w 295"/>
                <a:gd name="T15" fmla="*/ 39 h 295"/>
                <a:gd name="T16" fmla="*/ 295 w 295"/>
                <a:gd name="T17" fmla="*/ 256 h 295"/>
                <a:gd name="T18" fmla="*/ 295 w 295"/>
                <a:gd name="T19" fmla="*/ 256 h 295"/>
                <a:gd name="T20" fmla="*/ 295 w 295"/>
                <a:gd name="T21" fmla="*/ 256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5" h="295">
                  <a:moveTo>
                    <a:pt x="295" y="256"/>
                  </a:moveTo>
                  <a:cubicBezTo>
                    <a:pt x="295" y="277"/>
                    <a:pt x="277" y="295"/>
                    <a:pt x="255" y="295"/>
                  </a:cubicBezTo>
                  <a:cubicBezTo>
                    <a:pt x="39" y="295"/>
                    <a:pt x="39" y="295"/>
                    <a:pt x="39" y="295"/>
                  </a:cubicBezTo>
                  <a:cubicBezTo>
                    <a:pt x="18" y="295"/>
                    <a:pt x="0" y="277"/>
                    <a:pt x="0" y="256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8"/>
                    <a:pt x="18" y="0"/>
                    <a:pt x="39" y="0"/>
                  </a:cubicBezTo>
                  <a:cubicBezTo>
                    <a:pt x="255" y="0"/>
                    <a:pt x="255" y="0"/>
                    <a:pt x="255" y="0"/>
                  </a:cubicBezTo>
                  <a:cubicBezTo>
                    <a:pt x="277" y="0"/>
                    <a:pt x="295" y="18"/>
                    <a:pt x="295" y="39"/>
                  </a:cubicBezTo>
                  <a:cubicBezTo>
                    <a:pt x="295" y="256"/>
                    <a:pt x="295" y="256"/>
                    <a:pt x="295" y="256"/>
                  </a:cubicBezTo>
                  <a:close/>
                  <a:moveTo>
                    <a:pt x="295" y="256"/>
                  </a:moveTo>
                  <a:cubicBezTo>
                    <a:pt x="295" y="256"/>
                    <a:pt x="295" y="256"/>
                    <a:pt x="295" y="25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2101215" y="114109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总结</a:t>
            </a:r>
            <a:r>
              <a:rPr lang="en-US" altLang="zh-CN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</a:t>
            </a:r>
            <a:r>
              <a:rPr lang="zh-CN" altLang="en-US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新问题</a:t>
            </a:r>
            <a:endParaRPr lang="zh-CN" altLang="en-US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5" name="图片 14" descr="警告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1527175" y="2063750"/>
            <a:ext cx="636270" cy="63627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2500630" y="1704340"/>
            <a:ext cx="8549005" cy="16148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50000"/>
              </a:lnSpc>
            </a:pPr>
            <a:r>
              <a:rPr lang="zh-CN" altLang="en-US">
                <a:sym typeface="+mn-ea"/>
              </a:rPr>
              <a:t>随着用户的操作数据增加（目前已有</a:t>
            </a:r>
            <a:r>
              <a:rPr lang="en-US" altLang="zh-CN">
                <a:sym typeface="+mn-ea"/>
              </a:rPr>
              <a:t>35000+</a:t>
            </a:r>
            <a:r>
              <a:rPr lang="zh-CN" altLang="en-US">
                <a:sym typeface="+mn-ea"/>
              </a:rPr>
              <a:t>操作记录，后台测试计算一次大概需要</a:t>
            </a:r>
            <a:r>
              <a:rPr lang="en-US" altLang="zh-CN">
                <a:sym typeface="+mn-ea"/>
              </a:rPr>
              <a:t>20</a:t>
            </a:r>
            <a:r>
              <a:rPr lang="zh-CN" altLang="en-US">
                <a:sym typeface="+mn-ea"/>
              </a:rPr>
              <a:t>秒左右），为用户计算推荐列表越来越耗时，接口的响应速度越来越慢，最后导致直接响应失败。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16" name="图片 15" descr="24gl-repeat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52690" y="4238625"/>
            <a:ext cx="1314450" cy="1314450"/>
          </a:xfrm>
          <a:prstGeom prst="rect">
            <a:avLst/>
          </a:prstGeom>
        </p:spPr>
      </p:pic>
      <p:pic>
        <p:nvPicPr>
          <p:cNvPr id="18" name="图片 17" descr="redis 云数据库 Redis 版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67140" y="3369310"/>
            <a:ext cx="819150" cy="819150"/>
          </a:xfrm>
          <a:prstGeom prst="rect">
            <a:avLst/>
          </a:prstGeom>
        </p:spPr>
      </p:pic>
      <p:pic>
        <p:nvPicPr>
          <p:cNvPr id="20" name="图片 19" descr="API接口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894570" y="4455795"/>
            <a:ext cx="1097280" cy="1097280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6633210" y="3268345"/>
            <a:ext cx="4914900" cy="2470150"/>
          </a:xfrm>
          <a:prstGeom prst="rect">
            <a:avLst/>
          </a:prstGeom>
        </p:spPr>
      </p:pic>
      <p:sp>
        <p:nvSpPr>
          <p:cNvPr id="22" name="文本框 21"/>
          <p:cNvSpPr txBox="1"/>
          <p:nvPr/>
        </p:nvSpPr>
        <p:spPr>
          <a:xfrm>
            <a:off x="2500630" y="3693795"/>
            <a:ext cx="4064000" cy="1337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zh-CN" altLang="en-US"/>
              <a:t>通过周期任务定在后台执行计算</a:t>
            </a:r>
            <a:r>
              <a:rPr lang="zh-CN" altLang="en-US"/>
              <a:t>任务并写入缓存，接口在调用时直接从缓存中读取，</a:t>
            </a:r>
            <a:r>
              <a:rPr lang="zh-CN" altLang="en-US"/>
              <a:t>显著降低了响应</a:t>
            </a:r>
            <a:r>
              <a:rPr lang="zh-CN" altLang="en-US"/>
              <a:t>时间。</a:t>
            </a:r>
            <a:endParaRPr lang="zh-CN" altLang="en-US"/>
          </a:p>
        </p:txBody>
      </p:sp>
      <p:pic>
        <p:nvPicPr>
          <p:cNvPr id="23" name="图片 22" descr="正确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1526540" y="3841115"/>
            <a:ext cx="637200" cy="637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5289550" y="0"/>
            <a:ext cx="1612901" cy="382408"/>
            <a:chOff x="5289550" y="0"/>
            <a:chExt cx="1612901" cy="382408"/>
          </a:xfrm>
        </p:grpSpPr>
        <p:sp>
          <p:nvSpPr>
            <p:cNvPr id="14" name="矩形 13"/>
            <p:cNvSpPr/>
            <p:nvPr/>
          </p:nvSpPr>
          <p:spPr>
            <a:xfrm>
              <a:off x="5289550" y="0"/>
              <a:ext cx="1612901" cy="382408"/>
            </a:xfrm>
            <a:prstGeom prst="rect">
              <a:avLst/>
            </a:prstGeom>
            <a:solidFill>
              <a:srgbClr val="AB4A70"/>
            </a:solidFill>
            <a:ln>
              <a:solidFill>
                <a:srgbClr val="AB4A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 dirty="0">
                <a:solidFill>
                  <a:schemeClr val="bg1"/>
                </a:solidFill>
              </a:endParaRPr>
            </a:p>
          </p:txBody>
        </p:sp>
        <p:grpSp>
          <p:nvGrpSpPr>
            <p:cNvPr id="17" name="组合 16"/>
            <p:cNvGrpSpPr/>
            <p:nvPr/>
          </p:nvGrpSpPr>
          <p:grpSpPr>
            <a:xfrm>
              <a:off x="5289550" y="13592"/>
              <a:ext cx="1612901" cy="368300"/>
              <a:chOff x="4991099" y="55916"/>
              <a:chExt cx="1612901" cy="368300"/>
            </a:xfrm>
          </p:grpSpPr>
          <p:sp>
            <p:nvSpPr>
              <p:cNvPr id="12" name="矩形 11"/>
              <p:cNvSpPr/>
              <p:nvPr/>
            </p:nvSpPr>
            <p:spPr>
              <a:xfrm>
                <a:off x="5521023" y="71474"/>
                <a:ext cx="1082977" cy="337185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r>
                  <a:rPr lang="zh-CN" altLang="en-US" sz="1600" dirty="0">
                    <a:solidFill>
                      <a:schemeClr val="bg1"/>
                    </a:solidFill>
                    <a:latin typeface="+mj-ea"/>
                    <a:ea typeface="+mj-ea"/>
                    <a:cs typeface="微软雅黑" panose="020B0503020204020204" pitchFamily="34" charset="-122"/>
                  </a:rPr>
                  <a:t>总结</a:t>
                </a:r>
                <a:r>
                  <a:rPr lang="zh-CN" altLang="en-US" sz="1600" dirty="0">
                    <a:solidFill>
                      <a:schemeClr val="bg1"/>
                    </a:solidFill>
                    <a:latin typeface="+mj-ea"/>
                    <a:ea typeface="+mj-ea"/>
                    <a:cs typeface="微软雅黑" panose="020B0503020204020204" pitchFamily="34" charset="-122"/>
                  </a:rPr>
                  <a:t>回顾</a:t>
                </a:r>
                <a:endParaRPr lang="zh-CN" altLang="en-US" sz="1600" dirty="0">
                  <a:solidFill>
                    <a:schemeClr val="bg1"/>
                  </a:solidFill>
                  <a:latin typeface="+mj-ea"/>
                  <a:ea typeface="+mj-ea"/>
                  <a:cs typeface="微软雅黑" panose="020B0503020204020204" pitchFamily="34" charset="-122"/>
                </a:endParaRPr>
              </a:p>
            </p:txBody>
          </p:sp>
          <p:sp>
            <p:nvSpPr>
              <p:cNvPr id="10" name="矩形 9"/>
              <p:cNvSpPr/>
              <p:nvPr/>
            </p:nvSpPr>
            <p:spPr>
              <a:xfrm>
                <a:off x="4991099" y="55916"/>
                <a:ext cx="471535" cy="368300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algn="ctr"/>
                <a:r>
                  <a:rPr lang="en-US" altLang="zh-CN" dirty="0" smtClean="0">
                    <a:solidFill>
                      <a:schemeClr val="bg1"/>
                    </a:solidFill>
                    <a:latin typeface="+mj-ea"/>
                    <a:ea typeface="+mj-ea"/>
                    <a:cs typeface="微软雅黑" panose="020B0503020204020204" pitchFamily="34" charset="-122"/>
                  </a:rPr>
                  <a:t>05</a:t>
                </a:r>
                <a:endParaRPr lang="en-US" altLang="zh-CN" dirty="0">
                  <a:solidFill>
                    <a:schemeClr val="bg1"/>
                  </a:solidFill>
                  <a:latin typeface="+mj-ea"/>
                  <a:ea typeface="+mj-ea"/>
                  <a:cs typeface="微软雅黑" panose="020B0503020204020204" pitchFamily="34" charset="-122"/>
                </a:endParaRPr>
              </a:p>
            </p:txBody>
          </p:sp>
          <p:cxnSp>
            <p:nvCxnSpPr>
              <p:cNvPr id="11" name="直接连接符 10"/>
              <p:cNvCxnSpPr/>
              <p:nvPr/>
            </p:nvCxnSpPr>
            <p:spPr>
              <a:xfrm>
                <a:off x="5482026" y="96066"/>
                <a:ext cx="0" cy="288000"/>
              </a:xfrm>
              <a:prstGeom prst="line">
                <a:avLst/>
              </a:prstGeom>
              <a:ln w="12700" cap="rnd">
                <a:solidFill>
                  <a:schemeClr val="bg1">
                    <a:alpha val="49000"/>
                  </a:schemeClr>
                </a:solidFill>
                <a:round/>
                <a:tail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0" name="组合 49"/>
          <p:cNvGrpSpPr/>
          <p:nvPr/>
        </p:nvGrpSpPr>
        <p:grpSpPr>
          <a:xfrm>
            <a:off x="890387" y="810242"/>
            <a:ext cx="1046691" cy="772784"/>
            <a:chOff x="865188" y="-431800"/>
            <a:chExt cx="10458451" cy="7721600"/>
          </a:xfrm>
          <a:solidFill>
            <a:schemeClr val="tx2">
              <a:lumMod val="50000"/>
            </a:schemeClr>
          </a:solidFill>
        </p:grpSpPr>
        <p:sp>
          <p:nvSpPr>
            <p:cNvPr id="51" name="Freeform 26"/>
            <p:cNvSpPr>
              <a:spLocks noEditPoints="1"/>
            </p:cNvSpPr>
            <p:nvPr>
              <p:custDataLst>
                <p:tags r:id="rId1"/>
              </p:custDataLst>
            </p:nvPr>
          </p:nvSpPr>
          <p:spPr bwMode="auto">
            <a:xfrm>
              <a:off x="3613151" y="-431800"/>
              <a:ext cx="7710488" cy="1123950"/>
            </a:xfrm>
            <a:custGeom>
              <a:avLst/>
              <a:gdLst>
                <a:gd name="T0" fmla="*/ 2054 w 2054"/>
                <a:gd name="T1" fmla="*/ 260 h 299"/>
                <a:gd name="T2" fmla="*/ 2015 w 2054"/>
                <a:gd name="T3" fmla="*/ 299 h 299"/>
                <a:gd name="T4" fmla="*/ 39 w 2054"/>
                <a:gd name="T5" fmla="*/ 299 h 299"/>
                <a:gd name="T6" fmla="*/ 0 w 2054"/>
                <a:gd name="T7" fmla="*/ 260 h 299"/>
                <a:gd name="T8" fmla="*/ 0 w 2054"/>
                <a:gd name="T9" fmla="*/ 39 h 299"/>
                <a:gd name="T10" fmla="*/ 39 w 2054"/>
                <a:gd name="T11" fmla="*/ 0 h 299"/>
                <a:gd name="T12" fmla="*/ 2015 w 2054"/>
                <a:gd name="T13" fmla="*/ 0 h 299"/>
                <a:gd name="T14" fmla="*/ 2054 w 2054"/>
                <a:gd name="T15" fmla="*/ 39 h 299"/>
                <a:gd name="T16" fmla="*/ 2054 w 2054"/>
                <a:gd name="T17" fmla="*/ 260 h 299"/>
                <a:gd name="T18" fmla="*/ 2054 w 2054"/>
                <a:gd name="T19" fmla="*/ 260 h 299"/>
                <a:gd name="T20" fmla="*/ 2054 w 2054"/>
                <a:gd name="T21" fmla="*/ 260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54" h="299">
                  <a:moveTo>
                    <a:pt x="2054" y="260"/>
                  </a:moveTo>
                  <a:cubicBezTo>
                    <a:pt x="2054" y="281"/>
                    <a:pt x="2036" y="299"/>
                    <a:pt x="2015" y="299"/>
                  </a:cubicBezTo>
                  <a:cubicBezTo>
                    <a:pt x="39" y="299"/>
                    <a:pt x="39" y="299"/>
                    <a:pt x="39" y="299"/>
                  </a:cubicBezTo>
                  <a:cubicBezTo>
                    <a:pt x="17" y="299"/>
                    <a:pt x="0" y="281"/>
                    <a:pt x="0" y="260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8"/>
                    <a:pt x="17" y="0"/>
                    <a:pt x="39" y="0"/>
                  </a:cubicBezTo>
                  <a:cubicBezTo>
                    <a:pt x="2015" y="0"/>
                    <a:pt x="2015" y="0"/>
                    <a:pt x="2015" y="0"/>
                  </a:cubicBezTo>
                  <a:cubicBezTo>
                    <a:pt x="2036" y="0"/>
                    <a:pt x="2054" y="18"/>
                    <a:pt x="2054" y="39"/>
                  </a:cubicBezTo>
                  <a:cubicBezTo>
                    <a:pt x="2054" y="260"/>
                    <a:pt x="2054" y="260"/>
                    <a:pt x="2054" y="260"/>
                  </a:cubicBezTo>
                  <a:close/>
                  <a:moveTo>
                    <a:pt x="2054" y="260"/>
                  </a:moveTo>
                  <a:cubicBezTo>
                    <a:pt x="2054" y="260"/>
                    <a:pt x="2054" y="260"/>
                    <a:pt x="2054" y="26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" name="Freeform 27"/>
            <p:cNvSpPr>
              <a:spLocks noEditPoints="1"/>
            </p:cNvSpPr>
            <p:nvPr>
              <p:custDataLst>
                <p:tags r:id="rId2"/>
              </p:custDataLst>
            </p:nvPr>
          </p:nvSpPr>
          <p:spPr bwMode="auto">
            <a:xfrm>
              <a:off x="3613151" y="2873375"/>
              <a:ext cx="7710488" cy="1122363"/>
            </a:xfrm>
            <a:custGeom>
              <a:avLst/>
              <a:gdLst>
                <a:gd name="T0" fmla="*/ 2054 w 2054"/>
                <a:gd name="T1" fmla="*/ 260 h 299"/>
                <a:gd name="T2" fmla="*/ 2015 w 2054"/>
                <a:gd name="T3" fmla="*/ 299 h 299"/>
                <a:gd name="T4" fmla="*/ 39 w 2054"/>
                <a:gd name="T5" fmla="*/ 299 h 299"/>
                <a:gd name="T6" fmla="*/ 0 w 2054"/>
                <a:gd name="T7" fmla="*/ 260 h 299"/>
                <a:gd name="T8" fmla="*/ 0 w 2054"/>
                <a:gd name="T9" fmla="*/ 39 h 299"/>
                <a:gd name="T10" fmla="*/ 39 w 2054"/>
                <a:gd name="T11" fmla="*/ 0 h 299"/>
                <a:gd name="T12" fmla="*/ 2015 w 2054"/>
                <a:gd name="T13" fmla="*/ 0 h 299"/>
                <a:gd name="T14" fmla="*/ 2054 w 2054"/>
                <a:gd name="T15" fmla="*/ 39 h 299"/>
                <a:gd name="T16" fmla="*/ 2054 w 2054"/>
                <a:gd name="T17" fmla="*/ 260 h 299"/>
                <a:gd name="T18" fmla="*/ 2054 w 2054"/>
                <a:gd name="T19" fmla="*/ 260 h 299"/>
                <a:gd name="T20" fmla="*/ 2054 w 2054"/>
                <a:gd name="T21" fmla="*/ 260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54" h="299">
                  <a:moveTo>
                    <a:pt x="2054" y="260"/>
                  </a:moveTo>
                  <a:cubicBezTo>
                    <a:pt x="2054" y="281"/>
                    <a:pt x="2036" y="299"/>
                    <a:pt x="2015" y="299"/>
                  </a:cubicBezTo>
                  <a:cubicBezTo>
                    <a:pt x="39" y="299"/>
                    <a:pt x="39" y="299"/>
                    <a:pt x="39" y="299"/>
                  </a:cubicBezTo>
                  <a:cubicBezTo>
                    <a:pt x="17" y="299"/>
                    <a:pt x="0" y="281"/>
                    <a:pt x="0" y="260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7"/>
                    <a:pt x="17" y="0"/>
                    <a:pt x="39" y="0"/>
                  </a:cubicBezTo>
                  <a:cubicBezTo>
                    <a:pt x="2015" y="0"/>
                    <a:pt x="2015" y="0"/>
                    <a:pt x="2015" y="0"/>
                  </a:cubicBezTo>
                  <a:cubicBezTo>
                    <a:pt x="2036" y="0"/>
                    <a:pt x="2054" y="17"/>
                    <a:pt x="2054" y="39"/>
                  </a:cubicBezTo>
                  <a:cubicBezTo>
                    <a:pt x="2054" y="260"/>
                    <a:pt x="2054" y="260"/>
                    <a:pt x="2054" y="260"/>
                  </a:cubicBezTo>
                  <a:close/>
                  <a:moveTo>
                    <a:pt x="2054" y="260"/>
                  </a:moveTo>
                  <a:cubicBezTo>
                    <a:pt x="2054" y="260"/>
                    <a:pt x="2054" y="260"/>
                    <a:pt x="2054" y="26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" name="Freeform 28"/>
            <p:cNvSpPr>
              <a:spLocks noEditPoints="1"/>
            </p:cNvSpPr>
            <p:nvPr>
              <p:custDataLst>
                <p:tags r:id="rId3"/>
              </p:custDataLst>
            </p:nvPr>
          </p:nvSpPr>
          <p:spPr bwMode="auto">
            <a:xfrm>
              <a:off x="3613151" y="6165850"/>
              <a:ext cx="7710488" cy="1123950"/>
            </a:xfrm>
            <a:custGeom>
              <a:avLst/>
              <a:gdLst>
                <a:gd name="T0" fmla="*/ 2054 w 2054"/>
                <a:gd name="T1" fmla="*/ 260 h 299"/>
                <a:gd name="T2" fmla="*/ 2015 w 2054"/>
                <a:gd name="T3" fmla="*/ 299 h 299"/>
                <a:gd name="T4" fmla="*/ 39 w 2054"/>
                <a:gd name="T5" fmla="*/ 299 h 299"/>
                <a:gd name="T6" fmla="*/ 0 w 2054"/>
                <a:gd name="T7" fmla="*/ 260 h 299"/>
                <a:gd name="T8" fmla="*/ 0 w 2054"/>
                <a:gd name="T9" fmla="*/ 40 h 299"/>
                <a:gd name="T10" fmla="*/ 39 w 2054"/>
                <a:gd name="T11" fmla="*/ 0 h 299"/>
                <a:gd name="T12" fmla="*/ 2015 w 2054"/>
                <a:gd name="T13" fmla="*/ 0 h 299"/>
                <a:gd name="T14" fmla="*/ 2054 w 2054"/>
                <a:gd name="T15" fmla="*/ 40 h 299"/>
                <a:gd name="T16" fmla="*/ 2054 w 2054"/>
                <a:gd name="T17" fmla="*/ 260 h 299"/>
                <a:gd name="T18" fmla="*/ 2054 w 2054"/>
                <a:gd name="T19" fmla="*/ 260 h 299"/>
                <a:gd name="T20" fmla="*/ 2054 w 2054"/>
                <a:gd name="T21" fmla="*/ 260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54" h="299">
                  <a:moveTo>
                    <a:pt x="2054" y="260"/>
                  </a:moveTo>
                  <a:cubicBezTo>
                    <a:pt x="2054" y="282"/>
                    <a:pt x="2036" y="299"/>
                    <a:pt x="2015" y="299"/>
                  </a:cubicBezTo>
                  <a:cubicBezTo>
                    <a:pt x="39" y="299"/>
                    <a:pt x="39" y="299"/>
                    <a:pt x="39" y="299"/>
                  </a:cubicBezTo>
                  <a:cubicBezTo>
                    <a:pt x="17" y="299"/>
                    <a:pt x="0" y="282"/>
                    <a:pt x="0" y="260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7" y="0"/>
                    <a:pt x="39" y="0"/>
                  </a:cubicBezTo>
                  <a:cubicBezTo>
                    <a:pt x="2015" y="0"/>
                    <a:pt x="2015" y="0"/>
                    <a:pt x="2015" y="0"/>
                  </a:cubicBezTo>
                  <a:cubicBezTo>
                    <a:pt x="2036" y="0"/>
                    <a:pt x="2054" y="18"/>
                    <a:pt x="2054" y="40"/>
                  </a:cubicBezTo>
                  <a:cubicBezTo>
                    <a:pt x="2054" y="260"/>
                    <a:pt x="2054" y="260"/>
                    <a:pt x="2054" y="260"/>
                  </a:cubicBezTo>
                  <a:close/>
                  <a:moveTo>
                    <a:pt x="2054" y="260"/>
                  </a:moveTo>
                  <a:cubicBezTo>
                    <a:pt x="2054" y="260"/>
                    <a:pt x="2054" y="260"/>
                    <a:pt x="2054" y="26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6" name="Freeform 29"/>
            <p:cNvSpPr>
              <a:spLocks noEditPoints="1"/>
            </p:cNvSpPr>
            <p:nvPr>
              <p:custDataLst>
                <p:tags r:id="rId4"/>
              </p:custDataLst>
            </p:nvPr>
          </p:nvSpPr>
          <p:spPr bwMode="auto">
            <a:xfrm>
              <a:off x="865188" y="2881313"/>
              <a:ext cx="1108075" cy="1106488"/>
            </a:xfrm>
            <a:custGeom>
              <a:avLst/>
              <a:gdLst>
                <a:gd name="T0" fmla="*/ 295 w 295"/>
                <a:gd name="T1" fmla="*/ 255 h 295"/>
                <a:gd name="T2" fmla="*/ 255 w 295"/>
                <a:gd name="T3" fmla="*/ 295 h 295"/>
                <a:gd name="T4" fmla="*/ 39 w 295"/>
                <a:gd name="T5" fmla="*/ 295 h 295"/>
                <a:gd name="T6" fmla="*/ 0 w 295"/>
                <a:gd name="T7" fmla="*/ 255 h 295"/>
                <a:gd name="T8" fmla="*/ 0 w 295"/>
                <a:gd name="T9" fmla="*/ 39 h 295"/>
                <a:gd name="T10" fmla="*/ 39 w 295"/>
                <a:gd name="T11" fmla="*/ 0 h 295"/>
                <a:gd name="T12" fmla="*/ 255 w 295"/>
                <a:gd name="T13" fmla="*/ 0 h 295"/>
                <a:gd name="T14" fmla="*/ 295 w 295"/>
                <a:gd name="T15" fmla="*/ 39 h 295"/>
                <a:gd name="T16" fmla="*/ 295 w 295"/>
                <a:gd name="T17" fmla="*/ 255 h 295"/>
                <a:gd name="T18" fmla="*/ 295 w 295"/>
                <a:gd name="T19" fmla="*/ 255 h 295"/>
                <a:gd name="T20" fmla="*/ 295 w 295"/>
                <a:gd name="T21" fmla="*/ 25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5" h="295">
                  <a:moveTo>
                    <a:pt x="295" y="255"/>
                  </a:moveTo>
                  <a:cubicBezTo>
                    <a:pt x="295" y="277"/>
                    <a:pt x="277" y="295"/>
                    <a:pt x="255" y="295"/>
                  </a:cubicBezTo>
                  <a:cubicBezTo>
                    <a:pt x="39" y="295"/>
                    <a:pt x="39" y="295"/>
                    <a:pt x="39" y="295"/>
                  </a:cubicBezTo>
                  <a:cubicBezTo>
                    <a:pt x="18" y="295"/>
                    <a:pt x="0" y="277"/>
                    <a:pt x="0" y="255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8"/>
                    <a:pt x="18" y="0"/>
                    <a:pt x="39" y="0"/>
                  </a:cubicBezTo>
                  <a:cubicBezTo>
                    <a:pt x="255" y="0"/>
                    <a:pt x="255" y="0"/>
                    <a:pt x="255" y="0"/>
                  </a:cubicBezTo>
                  <a:cubicBezTo>
                    <a:pt x="277" y="0"/>
                    <a:pt x="295" y="18"/>
                    <a:pt x="295" y="39"/>
                  </a:cubicBezTo>
                  <a:cubicBezTo>
                    <a:pt x="295" y="255"/>
                    <a:pt x="295" y="255"/>
                    <a:pt x="295" y="255"/>
                  </a:cubicBezTo>
                  <a:close/>
                  <a:moveTo>
                    <a:pt x="295" y="255"/>
                  </a:moveTo>
                  <a:cubicBezTo>
                    <a:pt x="295" y="255"/>
                    <a:pt x="295" y="255"/>
                    <a:pt x="295" y="25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7" name="Freeform 30"/>
            <p:cNvSpPr>
              <a:spLocks noEditPoints="1"/>
            </p:cNvSpPr>
            <p:nvPr>
              <p:custDataLst>
                <p:tags r:id="rId5"/>
              </p:custDataLst>
            </p:nvPr>
          </p:nvSpPr>
          <p:spPr bwMode="auto">
            <a:xfrm>
              <a:off x="865188" y="6176963"/>
              <a:ext cx="1108075" cy="1104900"/>
            </a:xfrm>
            <a:custGeom>
              <a:avLst/>
              <a:gdLst>
                <a:gd name="T0" fmla="*/ 295 w 295"/>
                <a:gd name="T1" fmla="*/ 255 h 294"/>
                <a:gd name="T2" fmla="*/ 255 w 295"/>
                <a:gd name="T3" fmla="*/ 294 h 294"/>
                <a:gd name="T4" fmla="*/ 39 w 295"/>
                <a:gd name="T5" fmla="*/ 294 h 294"/>
                <a:gd name="T6" fmla="*/ 0 w 295"/>
                <a:gd name="T7" fmla="*/ 255 h 294"/>
                <a:gd name="T8" fmla="*/ 0 w 295"/>
                <a:gd name="T9" fmla="*/ 39 h 294"/>
                <a:gd name="T10" fmla="*/ 39 w 295"/>
                <a:gd name="T11" fmla="*/ 0 h 294"/>
                <a:gd name="T12" fmla="*/ 255 w 295"/>
                <a:gd name="T13" fmla="*/ 0 h 294"/>
                <a:gd name="T14" fmla="*/ 295 w 295"/>
                <a:gd name="T15" fmla="*/ 39 h 294"/>
                <a:gd name="T16" fmla="*/ 295 w 295"/>
                <a:gd name="T17" fmla="*/ 255 h 294"/>
                <a:gd name="T18" fmla="*/ 295 w 295"/>
                <a:gd name="T19" fmla="*/ 255 h 294"/>
                <a:gd name="T20" fmla="*/ 295 w 295"/>
                <a:gd name="T21" fmla="*/ 255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5" h="294">
                  <a:moveTo>
                    <a:pt x="295" y="255"/>
                  </a:moveTo>
                  <a:cubicBezTo>
                    <a:pt x="295" y="277"/>
                    <a:pt x="277" y="294"/>
                    <a:pt x="255" y="294"/>
                  </a:cubicBezTo>
                  <a:cubicBezTo>
                    <a:pt x="39" y="294"/>
                    <a:pt x="39" y="294"/>
                    <a:pt x="39" y="294"/>
                  </a:cubicBezTo>
                  <a:cubicBezTo>
                    <a:pt x="18" y="294"/>
                    <a:pt x="0" y="277"/>
                    <a:pt x="0" y="255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7"/>
                    <a:pt x="18" y="0"/>
                    <a:pt x="39" y="0"/>
                  </a:cubicBezTo>
                  <a:cubicBezTo>
                    <a:pt x="255" y="0"/>
                    <a:pt x="255" y="0"/>
                    <a:pt x="255" y="0"/>
                  </a:cubicBezTo>
                  <a:cubicBezTo>
                    <a:pt x="277" y="0"/>
                    <a:pt x="295" y="17"/>
                    <a:pt x="295" y="39"/>
                  </a:cubicBezTo>
                  <a:cubicBezTo>
                    <a:pt x="295" y="255"/>
                    <a:pt x="295" y="255"/>
                    <a:pt x="295" y="255"/>
                  </a:cubicBezTo>
                  <a:close/>
                  <a:moveTo>
                    <a:pt x="295" y="255"/>
                  </a:moveTo>
                  <a:cubicBezTo>
                    <a:pt x="295" y="255"/>
                    <a:pt x="295" y="255"/>
                    <a:pt x="295" y="25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8" name="Freeform 31"/>
            <p:cNvSpPr>
              <a:spLocks noEditPoints="1"/>
            </p:cNvSpPr>
            <p:nvPr>
              <p:custDataLst>
                <p:tags r:id="rId6"/>
              </p:custDataLst>
            </p:nvPr>
          </p:nvSpPr>
          <p:spPr bwMode="auto">
            <a:xfrm>
              <a:off x="865188" y="-423863"/>
              <a:ext cx="1108075" cy="1108075"/>
            </a:xfrm>
            <a:custGeom>
              <a:avLst/>
              <a:gdLst>
                <a:gd name="T0" fmla="*/ 295 w 295"/>
                <a:gd name="T1" fmla="*/ 256 h 295"/>
                <a:gd name="T2" fmla="*/ 255 w 295"/>
                <a:gd name="T3" fmla="*/ 295 h 295"/>
                <a:gd name="T4" fmla="*/ 39 w 295"/>
                <a:gd name="T5" fmla="*/ 295 h 295"/>
                <a:gd name="T6" fmla="*/ 0 w 295"/>
                <a:gd name="T7" fmla="*/ 256 h 295"/>
                <a:gd name="T8" fmla="*/ 0 w 295"/>
                <a:gd name="T9" fmla="*/ 39 h 295"/>
                <a:gd name="T10" fmla="*/ 39 w 295"/>
                <a:gd name="T11" fmla="*/ 0 h 295"/>
                <a:gd name="T12" fmla="*/ 255 w 295"/>
                <a:gd name="T13" fmla="*/ 0 h 295"/>
                <a:gd name="T14" fmla="*/ 295 w 295"/>
                <a:gd name="T15" fmla="*/ 39 h 295"/>
                <a:gd name="T16" fmla="*/ 295 w 295"/>
                <a:gd name="T17" fmla="*/ 256 h 295"/>
                <a:gd name="T18" fmla="*/ 295 w 295"/>
                <a:gd name="T19" fmla="*/ 256 h 295"/>
                <a:gd name="T20" fmla="*/ 295 w 295"/>
                <a:gd name="T21" fmla="*/ 256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5" h="295">
                  <a:moveTo>
                    <a:pt x="295" y="256"/>
                  </a:moveTo>
                  <a:cubicBezTo>
                    <a:pt x="295" y="277"/>
                    <a:pt x="277" y="295"/>
                    <a:pt x="255" y="295"/>
                  </a:cubicBezTo>
                  <a:cubicBezTo>
                    <a:pt x="39" y="295"/>
                    <a:pt x="39" y="295"/>
                    <a:pt x="39" y="295"/>
                  </a:cubicBezTo>
                  <a:cubicBezTo>
                    <a:pt x="18" y="295"/>
                    <a:pt x="0" y="277"/>
                    <a:pt x="0" y="256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8"/>
                    <a:pt x="18" y="0"/>
                    <a:pt x="39" y="0"/>
                  </a:cubicBezTo>
                  <a:cubicBezTo>
                    <a:pt x="255" y="0"/>
                    <a:pt x="255" y="0"/>
                    <a:pt x="255" y="0"/>
                  </a:cubicBezTo>
                  <a:cubicBezTo>
                    <a:pt x="277" y="0"/>
                    <a:pt x="295" y="18"/>
                    <a:pt x="295" y="39"/>
                  </a:cubicBezTo>
                  <a:cubicBezTo>
                    <a:pt x="295" y="256"/>
                    <a:pt x="295" y="256"/>
                    <a:pt x="295" y="256"/>
                  </a:cubicBezTo>
                  <a:close/>
                  <a:moveTo>
                    <a:pt x="295" y="256"/>
                  </a:moveTo>
                  <a:cubicBezTo>
                    <a:pt x="295" y="256"/>
                    <a:pt x="295" y="256"/>
                    <a:pt x="295" y="25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2101215" y="114109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总结</a:t>
            </a:r>
            <a:r>
              <a:rPr lang="en-US" altLang="zh-CN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</a:t>
            </a:r>
            <a:r>
              <a:rPr lang="zh-CN" altLang="en-US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展望</a:t>
            </a:r>
            <a:endParaRPr lang="zh-CN" altLang="en-US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419860" y="2457450"/>
            <a:ext cx="8801735" cy="30918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zh-CN">
                <a:ln/>
                <a:solidFill>
                  <a:schemeClr val="tx1"/>
                </a:solidFill>
                <a:effectLst/>
                <a:latin typeface="+mn-ea"/>
                <a:cs typeface="+mn-ea"/>
                <a:sym typeface="+mn-ea"/>
              </a:rPr>
              <a:t>改进推荐算法：目前的计算已经很耗时了，在利用缓存的条件下能有效解决这个问题，但是由于博客数量以及用户操作数量的日益增加，后面计算的耗时会越来越长，用户的体验感会随之下降。</a:t>
            </a:r>
            <a:endParaRPr lang="en-US">
              <a:ln/>
              <a:solidFill>
                <a:schemeClr val="tx1"/>
              </a:solidFill>
              <a:effectLst/>
              <a:latin typeface="+mn-ea"/>
              <a:cs typeface="+mn-ea"/>
              <a:sym typeface="+mn-ea"/>
            </a:endParaRP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zh-CN">
                <a:ln/>
                <a:solidFill>
                  <a:schemeClr val="tx1"/>
                </a:solidFill>
                <a:effectLst/>
                <a:latin typeface="+mn-ea"/>
                <a:cs typeface="+mn-ea"/>
                <a:sym typeface="+mn-ea"/>
              </a:rPr>
              <a:t>功能需要进一步完善：虽然一个博客系统基本的功能实现了，但是任有一些不完善的地方，比如用户的社交系统，用户的个人中心系统，这些目前都还不具备。</a:t>
            </a:r>
            <a:endParaRPr lang="en-US">
              <a:ln/>
              <a:solidFill>
                <a:schemeClr val="tx1"/>
              </a:solidFill>
              <a:effectLst/>
              <a:latin typeface="+mn-ea"/>
              <a:cs typeface="+mn-ea"/>
              <a:sym typeface="+mn-ea"/>
            </a:endParaRP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zh-CN">
                <a:ln/>
                <a:solidFill>
                  <a:schemeClr val="tx1"/>
                </a:solidFill>
                <a:effectLst/>
                <a:latin typeface="+mn-ea"/>
                <a:cs typeface="+mn-ea"/>
                <a:sym typeface="+mn-ea"/>
              </a:rPr>
              <a:t>结构优化：目前在Django中都是基于函数开发的视图函数，实现方式比较简单，后续希望能够实现基于类的视图函数来代替，提高抽象能力。</a:t>
            </a:r>
            <a:endParaRPr lang="zh-CN" altLang="en-US" b="0">
              <a:ln/>
              <a:solidFill>
                <a:schemeClr val="tx1"/>
              </a:solidFill>
              <a:effectLst/>
              <a:latin typeface="+mn-ea"/>
              <a:cs typeface="+mn-ea"/>
            </a:endParaRP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endParaRPr lang="zh-CN" altLang="en-US" b="0">
              <a:ln/>
              <a:solidFill>
                <a:schemeClr val="tx1"/>
              </a:solidFill>
              <a:effectLst/>
              <a:latin typeface="+mn-ea"/>
              <a:cs typeface="+mn-ea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1566545" y="1738630"/>
            <a:ext cx="855281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+mn-ea"/>
              </a:rPr>
              <a:t>虽然最终完成了整个项目的开发，也成功将协同过滤算法应用在系统中，但是其中也有很多设计不好或者有问题的地方。现阶段，系统中遗留的还有如下一些问题</a:t>
            </a:r>
            <a:endParaRPr lang="zh-CN" altLang="en-US">
              <a:latin typeface="+mn-ea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1419860" y="5697220"/>
            <a:ext cx="850773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后续希望能够将这些问题一一解决或优化，同时也希望能够发现更多的问题并将它们逐一解决，希望在对项目的每一次更新迭代中都能学习和掌握新的东西，也希望能够一直坚持对这个项目的更新迭代，让它在每一次更新迭代中茁壮成长。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8179969" y="3389402"/>
            <a:ext cx="1960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dirty="0" smtClean="0">
                <a:latin typeface="+mj-ea"/>
                <a:ea typeface="+mj-ea"/>
              </a:rPr>
              <a:t>报告人：吕亮亮</a:t>
            </a:r>
            <a:endParaRPr lang="zh-CN" altLang="en-US" sz="2000" dirty="0">
              <a:latin typeface="+mj-ea"/>
              <a:ea typeface="+mj-ea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8179970" y="3823532"/>
            <a:ext cx="1960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dirty="0" smtClean="0">
                <a:latin typeface="+mj-ea"/>
                <a:ea typeface="+mj-ea"/>
              </a:rPr>
              <a:t>指导老师：刘杰</a:t>
            </a:r>
            <a:endParaRPr lang="zh-CN" altLang="en-US" sz="2000" dirty="0">
              <a:latin typeface="+mj-ea"/>
              <a:ea typeface="+mj-ea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6308853" y="2591423"/>
            <a:ext cx="558609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dirty="0" smtClean="0">
                <a:latin typeface="+mj-ea"/>
                <a:ea typeface="+mj-ea"/>
              </a:rPr>
              <a:t>数理学院 信息与计算科学</a:t>
            </a:r>
            <a:r>
              <a:rPr lang="zh-CN" altLang="en-US" sz="3200" dirty="0">
                <a:latin typeface="+mj-ea"/>
                <a:ea typeface="+mj-ea"/>
              </a:rPr>
              <a:t>专业</a:t>
            </a:r>
            <a:endParaRPr lang="zh-CN" altLang="en-US" sz="3200" dirty="0">
              <a:latin typeface="+mj-ea"/>
              <a:ea typeface="+mj-ea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10496269" y="0"/>
            <a:ext cx="1224280" cy="1371600"/>
          </a:xfrm>
          <a:prstGeom prst="rect">
            <a:avLst/>
          </a:prstGeom>
          <a:gradFill flip="none" rotWithShape="1">
            <a:gsLst>
              <a:gs pos="0">
                <a:srgbClr val="7D4178"/>
              </a:gs>
              <a:gs pos="19000">
                <a:srgbClr val="AB4A70"/>
              </a:gs>
              <a:gs pos="100000">
                <a:srgbClr val="C54F7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1301734" y="1371600"/>
            <a:ext cx="4469673" cy="4022389"/>
            <a:chOff x="1301734" y="1371600"/>
            <a:chExt cx="4469673" cy="4022389"/>
          </a:xfrm>
        </p:grpSpPr>
        <p:sp>
          <p:nvSpPr>
            <p:cNvPr id="11" name="任意多边形 10"/>
            <p:cNvSpPr/>
            <p:nvPr/>
          </p:nvSpPr>
          <p:spPr>
            <a:xfrm rot="2700000" flipH="1">
              <a:off x="1749018" y="1381203"/>
              <a:ext cx="3337881" cy="3318675"/>
            </a:xfrm>
            <a:custGeom>
              <a:avLst/>
              <a:gdLst>
                <a:gd name="connsiteX0" fmla="*/ 3530600 w 3530600"/>
                <a:gd name="connsiteY0" fmla="*/ 1765300 h 3530600"/>
                <a:gd name="connsiteX1" fmla="*/ 3530600 w 3530600"/>
                <a:gd name="connsiteY1" fmla="*/ 0 h 3530600"/>
                <a:gd name="connsiteX2" fmla="*/ 1765300 w 3530600"/>
                <a:gd name="connsiteY2" fmla="*/ 0 h 3530600"/>
                <a:gd name="connsiteX3" fmla="*/ 0 w 3530600"/>
                <a:gd name="connsiteY3" fmla="*/ 1765300 h 3530600"/>
                <a:gd name="connsiteX4" fmla="*/ 0 w 3530600"/>
                <a:gd name="connsiteY4" fmla="*/ 3530600 h 3530600"/>
                <a:gd name="connsiteX5" fmla="*/ 1765300 w 3530600"/>
                <a:gd name="connsiteY5" fmla="*/ 3530600 h 3530600"/>
                <a:gd name="connsiteX0-1" fmla="*/ 3530600 w 3530600"/>
                <a:gd name="connsiteY0-2" fmla="*/ 1966884 h 3732184"/>
                <a:gd name="connsiteX1-3" fmla="*/ 3530600 w 3530600"/>
                <a:gd name="connsiteY1-4" fmla="*/ 201584 h 3732184"/>
                <a:gd name="connsiteX2-5" fmla="*/ 1563717 w 3530600"/>
                <a:gd name="connsiteY2-6" fmla="*/ 0 h 3732184"/>
                <a:gd name="connsiteX3-7" fmla="*/ 0 w 3530600"/>
                <a:gd name="connsiteY3-8" fmla="*/ 1966884 h 3732184"/>
                <a:gd name="connsiteX4-9" fmla="*/ 0 w 3530600"/>
                <a:gd name="connsiteY4-10" fmla="*/ 3732184 h 3732184"/>
                <a:gd name="connsiteX5-11" fmla="*/ 1765300 w 3530600"/>
                <a:gd name="connsiteY5-12" fmla="*/ 3732184 h 3732184"/>
                <a:gd name="connsiteX6" fmla="*/ 3530600 w 3530600"/>
                <a:gd name="connsiteY6" fmla="*/ 1966884 h 3732184"/>
                <a:gd name="connsiteX0-13" fmla="*/ 3753783 w 3753783"/>
                <a:gd name="connsiteY0-14" fmla="*/ 2204465 h 3732184"/>
                <a:gd name="connsiteX1-15" fmla="*/ 3530600 w 3753783"/>
                <a:gd name="connsiteY1-16" fmla="*/ 201584 h 3732184"/>
                <a:gd name="connsiteX2-17" fmla="*/ 1563717 w 3753783"/>
                <a:gd name="connsiteY2-18" fmla="*/ 0 h 3732184"/>
                <a:gd name="connsiteX3-19" fmla="*/ 0 w 3753783"/>
                <a:gd name="connsiteY3-20" fmla="*/ 1966884 h 3732184"/>
                <a:gd name="connsiteX4-21" fmla="*/ 0 w 3753783"/>
                <a:gd name="connsiteY4-22" fmla="*/ 3732184 h 3732184"/>
                <a:gd name="connsiteX5-23" fmla="*/ 1765300 w 3753783"/>
                <a:gd name="connsiteY5-24" fmla="*/ 3732184 h 3732184"/>
                <a:gd name="connsiteX6-25" fmla="*/ 3753783 w 3753783"/>
                <a:gd name="connsiteY6-26" fmla="*/ 2204465 h 3732184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25" y="connsiteY6-26"/>
                </a:cxn>
              </a:cxnLst>
              <a:rect l="l" t="t" r="r" b="b"/>
              <a:pathLst>
                <a:path w="3753783" h="3732184">
                  <a:moveTo>
                    <a:pt x="3753783" y="2204465"/>
                  </a:moveTo>
                  <a:lnTo>
                    <a:pt x="3530600" y="201584"/>
                  </a:lnTo>
                  <a:lnTo>
                    <a:pt x="1563717" y="0"/>
                  </a:lnTo>
                  <a:lnTo>
                    <a:pt x="0" y="1966884"/>
                  </a:lnTo>
                  <a:lnTo>
                    <a:pt x="0" y="3732184"/>
                  </a:lnTo>
                  <a:lnTo>
                    <a:pt x="1765300" y="3732184"/>
                  </a:lnTo>
                  <a:lnTo>
                    <a:pt x="3753783" y="2204465"/>
                  </a:lnTo>
                  <a:close/>
                </a:path>
              </a:pathLst>
            </a:custGeom>
            <a:noFill/>
            <a:ln>
              <a:solidFill>
                <a:srgbClr val="7D417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2" name="矩形 17"/>
            <p:cNvSpPr/>
            <p:nvPr/>
          </p:nvSpPr>
          <p:spPr>
            <a:xfrm>
              <a:off x="2221101" y="3498646"/>
              <a:ext cx="2393714" cy="497996"/>
            </a:xfrm>
            <a:custGeom>
              <a:avLst/>
              <a:gdLst>
                <a:gd name="connsiteX0" fmla="*/ 0 w 2267508"/>
                <a:gd name="connsiteY0" fmla="*/ 0 h 457200"/>
                <a:gd name="connsiteX1" fmla="*/ 2267508 w 2267508"/>
                <a:gd name="connsiteY1" fmla="*/ 0 h 457200"/>
                <a:gd name="connsiteX2" fmla="*/ 2267508 w 2267508"/>
                <a:gd name="connsiteY2" fmla="*/ 457200 h 457200"/>
                <a:gd name="connsiteX3" fmla="*/ 0 w 2267508"/>
                <a:gd name="connsiteY3" fmla="*/ 457200 h 457200"/>
                <a:gd name="connsiteX4" fmla="*/ 0 w 2267508"/>
                <a:gd name="connsiteY4" fmla="*/ 0 h 457200"/>
                <a:gd name="connsiteX0-1" fmla="*/ 0 w 2331802"/>
                <a:gd name="connsiteY0-2" fmla="*/ 0 h 461962"/>
                <a:gd name="connsiteX1-3" fmla="*/ 2331802 w 2331802"/>
                <a:gd name="connsiteY1-4" fmla="*/ 4762 h 461962"/>
                <a:gd name="connsiteX2-5" fmla="*/ 2331802 w 2331802"/>
                <a:gd name="connsiteY2-6" fmla="*/ 461962 h 461962"/>
                <a:gd name="connsiteX3-7" fmla="*/ 64294 w 2331802"/>
                <a:gd name="connsiteY3-8" fmla="*/ 461962 h 461962"/>
                <a:gd name="connsiteX4-9" fmla="*/ 0 w 2331802"/>
                <a:gd name="connsiteY4-10" fmla="*/ 0 h 461962"/>
                <a:gd name="connsiteX0-11" fmla="*/ 0 w 2331802"/>
                <a:gd name="connsiteY0-12" fmla="*/ 0 h 461962"/>
                <a:gd name="connsiteX1-13" fmla="*/ 2331802 w 2331802"/>
                <a:gd name="connsiteY1-14" fmla="*/ 4762 h 461962"/>
                <a:gd name="connsiteX2-15" fmla="*/ 2331802 w 2331802"/>
                <a:gd name="connsiteY2-16" fmla="*/ 461962 h 461962"/>
                <a:gd name="connsiteX3-17" fmla="*/ 59531 w 2331802"/>
                <a:gd name="connsiteY3-18" fmla="*/ 461962 h 461962"/>
                <a:gd name="connsiteX4-19" fmla="*/ 0 w 2331802"/>
                <a:gd name="connsiteY4-20" fmla="*/ 0 h 461962"/>
                <a:gd name="connsiteX0-21" fmla="*/ 0 w 2393714"/>
                <a:gd name="connsiteY0-22" fmla="*/ 0 h 461962"/>
                <a:gd name="connsiteX1-23" fmla="*/ 2393714 w 2393714"/>
                <a:gd name="connsiteY1-24" fmla="*/ 4762 h 461962"/>
                <a:gd name="connsiteX2-25" fmla="*/ 2331802 w 2393714"/>
                <a:gd name="connsiteY2-26" fmla="*/ 461962 h 461962"/>
                <a:gd name="connsiteX3-27" fmla="*/ 59531 w 2393714"/>
                <a:gd name="connsiteY3-28" fmla="*/ 461962 h 461962"/>
                <a:gd name="connsiteX4-29" fmla="*/ 0 w 2393714"/>
                <a:gd name="connsiteY4-30" fmla="*/ 0 h 461962"/>
                <a:gd name="connsiteX0-31" fmla="*/ 0 w 2393714"/>
                <a:gd name="connsiteY0-32" fmla="*/ 0 h 461962"/>
                <a:gd name="connsiteX1-33" fmla="*/ 2393714 w 2393714"/>
                <a:gd name="connsiteY1-34" fmla="*/ 4762 h 461962"/>
                <a:gd name="connsiteX2-35" fmla="*/ 2341327 w 2393714"/>
                <a:gd name="connsiteY2-36" fmla="*/ 461962 h 461962"/>
                <a:gd name="connsiteX3-37" fmla="*/ 59531 w 2393714"/>
                <a:gd name="connsiteY3-38" fmla="*/ 461962 h 461962"/>
                <a:gd name="connsiteX4-39" fmla="*/ 0 w 2393714"/>
                <a:gd name="connsiteY4-40" fmla="*/ 0 h 46196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2393714" h="461962">
                  <a:moveTo>
                    <a:pt x="0" y="0"/>
                  </a:moveTo>
                  <a:lnTo>
                    <a:pt x="2393714" y="4762"/>
                  </a:lnTo>
                  <a:lnTo>
                    <a:pt x="2341327" y="461962"/>
                  </a:lnTo>
                  <a:lnTo>
                    <a:pt x="59531" y="4619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D41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 useBgFill="1">
          <p:nvSpPr>
            <p:cNvPr id="52" name="矩形 51"/>
            <p:cNvSpPr/>
            <p:nvPr/>
          </p:nvSpPr>
          <p:spPr>
            <a:xfrm>
              <a:off x="1301734" y="2584369"/>
              <a:ext cx="4469673" cy="646331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zh-CN" altLang="en-US" sz="3600" b="1" dirty="0" smtClean="0">
                  <a:latin typeface="+mj-ea"/>
                  <a:ea typeface="+mj-ea"/>
                  <a:cs typeface="微软雅黑" panose="020B0503020204020204" pitchFamily="34" charset="-122"/>
                </a:rPr>
                <a:t>感谢老师们精心培养</a:t>
              </a:r>
              <a:endParaRPr lang="zh-CN" altLang="en-US" sz="3600" b="1" dirty="0">
                <a:latin typeface="+mj-ea"/>
                <a:ea typeface="+mj-ea"/>
                <a:cs typeface="微软雅黑" panose="020B0503020204020204" pitchFamily="34" charset="-122"/>
              </a:endParaRPr>
            </a:p>
          </p:txBody>
        </p:sp>
        <p:sp useBgFill="1">
          <p:nvSpPr>
            <p:cNvPr id="53" name="矩形 52"/>
            <p:cNvSpPr/>
            <p:nvPr/>
          </p:nvSpPr>
          <p:spPr>
            <a:xfrm>
              <a:off x="1981090" y="2316423"/>
              <a:ext cx="2873735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zh-CN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120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Thank </a:t>
              </a:r>
              <a:r>
                <a:rPr lang="en-US" altLang="zh-CN" sz="1200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you  for </a:t>
              </a:r>
              <a:r>
                <a:rPr lang="en-US" altLang="zh-CN" sz="1200" dirty="0" smtClean="0"/>
                <a:t>cultivation</a:t>
              </a:r>
              <a:r>
                <a:rPr lang="en-US" altLang="zh-CN" sz="120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 of teachers</a:t>
              </a:r>
              <a:endPara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cxnSp>
          <p:nvCxnSpPr>
            <p:cNvPr id="8" name="直接连接符 7"/>
            <p:cNvCxnSpPr/>
            <p:nvPr/>
          </p:nvCxnSpPr>
          <p:spPr>
            <a:xfrm flipH="1" flipV="1">
              <a:off x="3421224" y="4547765"/>
              <a:ext cx="6791" cy="846224"/>
            </a:xfrm>
            <a:prstGeom prst="line">
              <a:avLst/>
            </a:prstGeom>
            <a:ln w="12700" cap="rnd">
              <a:solidFill>
                <a:srgbClr val="7D4178"/>
              </a:solidFill>
              <a:round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椭圆 8"/>
            <p:cNvSpPr/>
            <p:nvPr/>
          </p:nvSpPr>
          <p:spPr>
            <a:xfrm>
              <a:off x="3383238" y="4529174"/>
              <a:ext cx="75971" cy="75971"/>
            </a:xfrm>
            <a:prstGeom prst="ellipse">
              <a:avLst/>
            </a:prstGeom>
            <a:solidFill>
              <a:srgbClr val="7D41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2675352" y="3532399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 smtClean="0">
                  <a:solidFill>
                    <a:schemeClr val="bg1"/>
                  </a:solidFill>
                  <a:latin typeface="+mj-ea"/>
                  <a:ea typeface="+mj-ea"/>
                </a:rPr>
                <a:t>汇报完毕</a:t>
              </a:r>
              <a:endParaRPr lang="zh-CN" altLang="en-US" sz="24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grpSp>
          <p:nvGrpSpPr>
            <p:cNvPr id="20" name="组合 19"/>
            <p:cNvGrpSpPr/>
            <p:nvPr/>
          </p:nvGrpSpPr>
          <p:grpSpPr>
            <a:xfrm>
              <a:off x="3152591" y="1439210"/>
              <a:ext cx="461293" cy="573558"/>
              <a:chOff x="1668463" y="-2081213"/>
              <a:chExt cx="8858250" cy="11014076"/>
            </a:xfrm>
            <a:solidFill>
              <a:schemeClr val="tx2">
                <a:lumMod val="50000"/>
              </a:schemeClr>
            </a:solidFill>
          </p:grpSpPr>
          <p:sp>
            <p:nvSpPr>
              <p:cNvPr id="21" name="Freeform 15"/>
              <p:cNvSpPr>
                <a:spLocks noEditPoints="1"/>
              </p:cNvSpPr>
              <p:nvPr/>
            </p:nvSpPr>
            <p:spPr bwMode="auto">
              <a:xfrm>
                <a:off x="1668463" y="-1466850"/>
                <a:ext cx="8858250" cy="10399713"/>
              </a:xfrm>
              <a:custGeom>
                <a:avLst/>
                <a:gdLst>
                  <a:gd name="T0" fmla="*/ 1927 w 2359"/>
                  <a:gd name="T1" fmla="*/ 183 h 2770"/>
                  <a:gd name="T2" fmla="*/ 2085 w 2359"/>
                  <a:gd name="T3" fmla="*/ 183 h 2770"/>
                  <a:gd name="T4" fmla="*/ 2176 w 2359"/>
                  <a:gd name="T5" fmla="*/ 274 h 2770"/>
                  <a:gd name="T6" fmla="*/ 2176 w 2359"/>
                  <a:gd name="T7" fmla="*/ 2496 h 2770"/>
                  <a:gd name="T8" fmla="*/ 2085 w 2359"/>
                  <a:gd name="T9" fmla="*/ 2588 h 2770"/>
                  <a:gd name="T10" fmla="*/ 274 w 2359"/>
                  <a:gd name="T11" fmla="*/ 2588 h 2770"/>
                  <a:gd name="T12" fmla="*/ 183 w 2359"/>
                  <a:gd name="T13" fmla="*/ 2496 h 2770"/>
                  <a:gd name="T14" fmla="*/ 183 w 2359"/>
                  <a:gd name="T15" fmla="*/ 274 h 2770"/>
                  <a:gd name="T16" fmla="*/ 274 w 2359"/>
                  <a:gd name="T17" fmla="*/ 183 h 2770"/>
                  <a:gd name="T18" fmla="*/ 465 w 2359"/>
                  <a:gd name="T19" fmla="*/ 183 h 2770"/>
                  <a:gd name="T20" fmla="*/ 474 w 2359"/>
                  <a:gd name="T21" fmla="*/ 181 h 2770"/>
                  <a:gd name="T22" fmla="*/ 550 w 2359"/>
                  <a:gd name="T23" fmla="*/ 92 h 2770"/>
                  <a:gd name="T24" fmla="*/ 474 w 2359"/>
                  <a:gd name="T25" fmla="*/ 3 h 2770"/>
                  <a:gd name="T26" fmla="*/ 465 w 2359"/>
                  <a:gd name="T27" fmla="*/ 0 h 2770"/>
                  <a:gd name="T28" fmla="*/ 274 w 2359"/>
                  <a:gd name="T29" fmla="*/ 0 h 2770"/>
                  <a:gd name="T30" fmla="*/ 0 w 2359"/>
                  <a:gd name="T31" fmla="*/ 274 h 2770"/>
                  <a:gd name="T32" fmla="*/ 0 w 2359"/>
                  <a:gd name="T33" fmla="*/ 2496 h 2770"/>
                  <a:gd name="T34" fmla="*/ 274 w 2359"/>
                  <a:gd name="T35" fmla="*/ 2770 h 2770"/>
                  <a:gd name="T36" fmla="*/ 2085 w 2359"/>
                  <a:gd name="T37" fmla="*/ 2770 h 2770"/>
                  <a:gd name="T38" fmla="*/ 2359 w 2359"/>
                  <a:gd name="T39" fmla="*/ 2496 h 2770"/>
                  <a:gd name="T40" fmla="*/ 2359 w 2359"/>
                  <a:gd name="T41" fmla="*/ 274 h 2770"/>
                  <a:gd name="T42" fmla="*/ 2085 w 2359"/>
                  <a:gd name="T43" fmla="*/ 0 h 2770"/>
                  <a:gd name="T44" fmla="*/ 1911 w 2359"/>
                  <a:gd name="T45" fmla="*/ 0 h 2770"/>
                  <a:gd name="T46" fmla="*/ 1880 w 2359"/>
                  <a:gd name="T47" fmla="*/ 1 h 2770"/>
                  <a:gd name="T48" fmla="*/ 1789 w 2359"/>
                  <a:gd name="T49" fmla="*/ 92 h 2770"/>
                  <a:gd name="T50" fmla="*/ 1880 w 2359"/>
                  <a:gd name="T51" fmla="*/ 182 h 2770"/>
                  <a:gd name="T52" fmla="*/ 1927 w 2359"/>
                  <a:gd name="T53" fmla="*/ 183 h 2770"/>
                  <a:gd name="T54" fmla="*/ 1927 w 2359"/>
                  <a:gd name="T55" fmla="*/ 183 h 2770"/>
                  <a:gd name="T56" fmla="*/ 1927 w 2359"/>
                  <a:gd name="T57" fmla="*/ 183 h 27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359" h="2770">
                    <a:moveTo>
                      <a:pt x="1927" y="183"/>
                    </a:moveTo>
                    <a:cubicBezTo>
                      <a:pt x="2085" y="183"/>
                      <a:pt x="2085" y="183"/>
                      <a:pt x="2085" y="183"/>
                    </a:cubicBezTo>
                    <a:cubicBezTo>
                      <a:pt x="2135" y="183"/>
                      <a:pt x="2176" y="224"/>
                      <a:pt x="2176" y="274"/>
                    </a:cubicBezTo>
                    <a:cubicBezTo>
                      <a:pt x="2176" y="2496"/>
                      <a:pt x="2176" y="2496"/>
                      <a:pt x="2176" y="2496"/>
                    </a:cubicBezTo>
                    <a:cubicBezTo>
                      <a:pt x="2176" y="2547"/>
                      <a:pt x="2135" y="2588"/>
                      <a:pt x="2085" y="2588"/>
                    </a:cubicBezTo>
                    <a:cubicBezTo>
                      <a:pt x="274" y="2588"/>
                      <a:pt x="274" y="2588"/>
                      <a:pt x="274" y="2588"/>
                    </a:cubicBezTo>
                    <a:cubicBezTo>
                      <a:pt x="223" y="2588"/>
                      <a:pt x="183" y="2547"/>
                      <a:pt x="183" y="2496"/>
                    </a:cubicBezTo>
                    <a:cubicBezTo>
                      <a:pt x="183" y="274"/>
                      <a:pt x="183" y="274"/>
                      <a:pt x="183" y="274"/>
                    </a:cubicBezTo>
                    <a:cubicBezTo>
                      <a:pt x="183" y="224"/>
                      <a:pt x="223" y="183"/>
                      <a:pt x="274" y="183"/>
                    </a:cubicBezTo>
                    <a:cubicBezTo>
                      <a:pt x="465" y="183"/>
                      <a:pt x="465" y="183"/>
                      <a:pt x="465" y="183"/>
                    </a:cubicBezTo>
                    <a:cubicBezTo>
                      <a:pt x="474" y="181"/>
                      <a:pt x="474" y="181"/>
                      <a:pt x="474" y="181"/>
                    </a:cubicBezTo>
                    <a:cubicBezTo>
                      <a:pt x="517" y="174"/>
                      <a:pt x="550" y="137"/>
                      <a:pt x="550" y="92"/>
                    </a:cubicBezTo>
                    <a:cubicBezTo>
                      <a:pt x="550" y="46"/>
                      <a:pt x="517" y="9"/>
                      <a:pt x="474" y="3"/>
                    </a:cubicBezTo>
                    <a:cubicBezTo>
                      <a:pt x="465" y="0"/>
                      <a:pt x="465" y="0"/>
                      <a:pt x="465" y="0"/>
                    </a:cubicBezTo>
                    <a:cubicBezTo>
                      <a:pt x="274" y="0"/>
                      <a:pt x="274" y="0"/>
                      <a:pt x="274" y="0"/>
                    </a:cubicBezTo>
                    <a:cubicBezTo>
                      <a:pt x="123" y="0"/>
                      <a:pt x="0" y="123"/>
                      <a:pt x="0" y="274"/>
                    </a:cubicBezTo>
                    <a:cubicBezTo>
                      <a:pt x="0" y="2496"/>
                      <a:pt x="0" y="2496"/>
                      <a:pt x="0" y="2496"/>
                    </a:cubicBezTo>
                    <a:cubicBezTo>
                      <a:pt x="0" y="2647"/>
                      <a:pt x="123" y="2770"/>
                      <a:pt x="274" y="2770"/>
                    </a:cubicBezTo>
                    <a:cubicBezTo>
                      <a:pt x="2085" y="2770"/>
                      <a:pt x="2085" y="2770"/>
                      <a:pt x="2085" y="2770"/>
                    </a:cubicBezTo>
                    <a:cubicBezTo>
                      <a:pt x="2236" y="2770"/>
                      <a:pt x="2359" y="2647"/>
                      <a:pt x="2359" y="2496"/>
                    </a:cubicBezTo>
                    <a:cubicBezTo>
                      <a:pt x="2359" y="274"/>
                      <a:pt x="2359" y="274"/>
                      <a:pt x="2359" y="274"/>
                    </a:cubicBezTo>
                    <a:cubicBezTo>
                      <a:pt x="2359" y="123"/>
                      <a:pt x="2236" y="0"/>
                      <a:pt x="2085" y="0"/>
                    </a:cubicBezTo>
                    <a:cubicBezTo>
                      <a:pt x="1911" y="0"/>
                      <a:pt x="1911" y="0"/>
                      <a:pt x="1911" y="0"/>
                    </a:cubicBezTo>
                    <a:cubicBezTo>
                      <a:pt x="1880" y="1"/>
                      <a:pt x="1880" y="1"/>
                      <a:pt x="1880" y="1"/>
                    </a:cubicBezTo>
                    <a:cubicBezTo>
                      <a:pt x="1830" y="1"/>
                      <a:pt x="1789" y="42"/>
                      <a:pt x="1789" y="92"/>
                    </a:cubicBezTo>
                    <a:cubicBezTo>
                      <a:pt x="1789" y="142"/>
                      <a:pt x="1830" y="182"/>
                      <a:pt x="1880" y="182"/>
                    </a:cubicBezTo>
                    <a:cubicBezTo>
                      <a:pt x="1927" y="183"/>
                      <a:pt x="1927" y="183"/>
                      <a:pt x="1927" y="183"/>
                    </a:cubicBezTo>
                    <a:close/>
                    <a:moveTo>
                      <a:pt x="1927" y="183"/>
                    </a:moveTo>
                    <a:cubicBezTo>
                      <a:pt x="1927" y="183"/>
                      <a:pt x="1927" y="183"/>
                      <a:pt x="1927" y="183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" name="Freeform 16"/>
              <p:cNvSpPr>
                <a:spLocks noEditPoints="1"/>
              </p:cNvSpPr>
              <p:nvPr/>
            </p:nvSpPr>
            <p:spPr bwMode="auto">
              <a:xfrm>
                <a:off x="7218363" y="-2081213"/>
                <a:ext cx="657225" cy="1568450"/>
              </a:xfrm>
              <a:custGeom>
                <a:avLst/>
                <a:gdLst>
                  <a:gd name="T0" fmla="*/ 175 w 175"/>
                  <a:gd name="T1" fmla="*/ 331 h 418"/>
                  <a:gd name="T2" fmla="*/ 88 w 175"/>
                  <a:gd name="T3" fmla="*/ 418 h 418"/>
                  <a:gd name="T4" fmla="*/ 88 w 175"/>
                  <a:gd name="T5" fmla="*/ 418 h 418"/>
                  <a:gd name="T6" fmla="*/ 0 w 175"/>
                  <a:gd name="T7" fmla="*/ 331 h 418"/>
                  <a:gd name="T8" fmla="*/ 0 w 175"/>
                  <a:gd name="T9" fmla="*/ 87 h 418"/>
                  <a:gd name="T10" fmla="*/ 88 w 175"/>
                  <a:gd name="T11" fmla="*/ 0 h 418"/>
                  <a:gd name="T12" fmla="*/ 88 w 175"/>
                  <a:gd name="T13" fmla="*/ 0 h 418"/>
                  <a:gd name="T14" fmla="*/ 175 w 175"/>
                  <a:gd name="T15" fmla="*/ 87 h 418"/>
                  <a:gd name="T16" fmla="*/ 175 w 175"/>
                  <a:gd name="T17" fmla="*/ 331 h 418"/>
                  <a:gd name="T18" fmla="*/ 175 w 175"/>
                  <a:gd name="T19" fmla="*/ 331 h 418"/>
                  <a:gd name="T20" fmla="*/ 175 w 175"/>
                  <a:gd name="T21" fmla="*/ 331 h 4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75" h="418">
                    <a:moveTo>
                      <a:pt x="175" y="331"/>
                    </a:moveTo>
                    <a:cubicBezTo>
                      <a:pt x="175" y="379"/>
                      <a:pt x="136" y="418"/>
                      <a:pt x="88" y="418"/>
                    </a:cubicBezTo>
                    <a:cubicBezTo>
                      <a:pt x="88" y="418"/>
                      <a:pt x="88" y="418"/>
                      <a:pt x="88" y="418"/>
                    </a:cubicBezTo>
                    <a:cubicBezTo>
                      <a:pt x="39" y="418"/>
                      <a:pt x="0" y="379"/>
                      <a:pt x="0" y="331"/>
                    </a:cubicBezTo>
                    <a:cubicBezTo>
                      <a:pt x="0" y="87"/>
                      <a:pt x="0" y="87"/>
                      <a:pt x="0" y="87"/>
                    </a:cubicBezTo>
                    <a:cubicBezTo>
                      <a:pt x="0" y="39"/>
                      <a:pt x="39" y="0"/>
                      <a:pt x="88" y="0"/>
                    </a:cubicBezTo>
                    <a:cubicBezTo>
                      <a:pt x="88" y="0"/>
                      <a:pt x="88" y="0"/>
                      <a:pt x="88" y="0"/>
                    </a:cubicBezTo>
                    <a:cubicBezTo>
                      <a:pt x="136" y="0"/>
                      <a:pt x="175" y="39"/>
                      <a:pt x="175" y="87"/>
                    </a:cubicBezTo>
                    <a:cubicBezTo>
                      <a:pt x="175" y="331"/>
                      <a:pt x="175" y="331"/>
                      <a:pt x="175" y="331"/>
                    </a:cubicBezTo>
                    <a:close/>
                    <a:moveTo>
                      <a:pt x="175" y="331"/>
                    </a:moveTo>
                    <a:cubicBezTo>
                      <a:pt x="175" y="331"/>
                      <a:pt x="175" y="331"/>
                      <a:pt x="175" y="331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" name="Freeform 17"/>
              <p:cNvSpPr>
                <a:spLocks noEditPoints="1"/>
              </p:cNvSpPr>
              <p:nvPr/>
            </p:nvSpPr>
            <p:spPr bwMode="auto">
              <a:xfrm>
                <a:off x="4251326" y="-2081213"/>
                <a:ext cx="657225" cy="1568450"/>
              </a:xfrm>
              <a:custGeom>
                <a:avLst/>
                <a:gdLst>
                  <a:gd name="T0" fmla="*/ 175 w 175"/>
                  <a:gd name="T1" fmla="*/ 331 h 418"/>
                  <a:gd name="T2" fmla="*/ 88 w 175"/>
                  <a:gd name="T3" fmla="*/ 418 h 418"/>
                  <a:gd name="T4" fmla="*/ 88 w 175"/>
                  <a:gd name="T5" fmla="*/ 418 h 418"/>
                  <a:gd name="T6" fmla="*/ 0 w 175"/>
                  <a:gd name="T7" fmla="*/ 331 h 418"/>
                  <a:gd name="T8" fmla="*/ 0 w 175"/>
                  <a:gd name="T9" fmla="*/ 87 h 418"/>
                  <a:gd name="T10" fmla="*/ 88 w 175"/>
                  <a:gd name="T11" fmla="*/ 0 h 418"/>
                  <a:gd name="T12" fmla="*/ 88 w 175"/>
                  <a:gd name="T13" fmla="*/ 0 h 418"/>
                  <a:gd name="T14" fmla="*/ 175 w 175"/>
                  <a:gd name="T15" fmla="*/ 87 h 418"/>
                  <a:gd name="T16" fmla="*/ 175 w 175"/>
                  <a:gd name="T17" fmla="*/ 331 h 418"/>
                  <a:gd name="T18" fmla="*/ 175 w 175"/>
                  <a:gd name="T19" fmla="*/ 331 h 418"/>
                  <a:gd name="T20" fmla="*/ 175 w 175"/>
                  <a:gd name="T21" fmla="*/ 331 h 4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75" h="418">
                    <a:moveTo>
                      <a:pt x="175" y="331"/>
                    </a:moveTo>
                    <a:cubicBezTo>
                      <a:pt x="175" y="379"/>
                      <a:pt x="136" y="418"/>
                      <a:pt x="88" y="418"/>
                    </a:cubicBezTo>
                    <a:cubicBezTo>
                      <a:pt x="88" y="418"/>
                      <a:pt x="88" y="418"/>
                      <a:pt x="88" y="418"/>
                    </a:cubicBezTo>
                    <a:cubicBezTo>
                      <a:pt x="40" y="418"/>
                      <a:pt x="0" y="379"/>
                      <a:pt x="0" y="331"/>
                    </a:cubicBezTo>
                    <a:cubicBezTo>
                      <a:pt x="0" y="87"/>
                      <a:pt x="0" y="87"/>
                      <a:pt x="0" y="87"/>
                    </a:cubicBezTo>
                    <a:cubicBezTo>
                      <a:pt x="0" y="39"/>
                      <a:pt x="40" y="0"/>
                      <a:pt x="88" y="0"/>
                    </a:cubicBezTo>
                    <a:cubicBezTo>
                      <a:pt x="88" y="0"/>
                      <a:pt x="88" y="0"/>
                      <a:pt x="88" y="0"/>
                    </a:cubicBezTo>
                    <a:cubicBezTo>
                      <a:pt x="136" y="0"/>
                      <a:pt x="175" y="39"/>
                      <a:pt x="175" y="87"/>
                    </a:cubicBezTo>
                    <a:cubicBezTo>
                      <a:pt x="175" y="331"/>
                      <a:pt x="175" y="331"/>
                      <a:pt x="175" y="331"/>
                    </a:cubicBezTo>
                    <a:close/>
                    <a:moveTo>
                      <a:pt x="175" y="331"/>
                    </a:moveTo>
                    <a:cubicBezTo>
                      <a:pt x="175" y="331"/>
                      <a:pt x="175" y="331"/>
                      <a:pt x="175" y="331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" name="Freeform 18"/>
              <p:cNvSpPr>
                <a:spLocks noEditPoints="1"/>
              </p:cNvSpPr>
              <p:nvPr/>
            </p:nvSpPr>
            <p:spPr bwMode="auto">
              <a:xfrm>
                <a:off x="3902076" y="1239837"/>
                <a:ext cx="4391025" cy="4989513"/>
              </a:xfrm>
              <a:custGeom>
                <a:avLst/>
                <a:gdLst>
                  <a:gd name="T0" fmla="*/ 937 w 1169"/>
                  <a:gd name="T1" fmla="*/ 516 h 1329"/>
                  <a:gd name="T2" fmla="*/ 655 w 1169"/>
                  <a:gd name="T3" fmla="*/ 742 h 1329"/>
                  <a:gd name="T4" fmla="*/ 655 w 1169"/>
                  <a:gd name="T5" fmla="*/ 1252 h 1329"/>
                  <a:gd name="T6" fmla="*/ 583 w 1169"/>
                  <a:gd name="T7" fmla="*/ 1329 h 1329"/>
                  <a:gd name="T8" fmla="*/ 509 w 1169"/>
                  <a:gd name="T9" fmla="*/ 1249 h 1329"/>
                  <a:gd name="T10" fmla="*/ 509 w 1169"/>
                  <a:gd name="T11" fmla="*/ 727 h 1329"/>
                  <a:gd name="T12" fmla="*/ 229 w 1169"/>
                  <a:gd name="T13" fmla="*/ 364 h 1329"/>
                  <a:gd name="T14" fmla="*/ 0 w 1169"/>
                  <a:gd name="T15" fmla="*/ 184 h 1329"/>
                  <a:gd name="T16" fmla="*/ 206 w 1169"/>
                  <a:gd name="T17" fmla="*/ 0 h 1329"/>
                  <a:gd name="T18" fmla="*/ 583 w 1169"/>
                  <a:gd name="T19" fmla="*/ 470 h 1329"/>
                  <a:gd name="T20" fmla="*/ 964 w 1169"/>
                  <a:gd name="T21" fmla="*/ 174 h 1329"/>
                  <a:gd name="T22" fmla="*/ 1169 w 1169"/>
                  <a:gd name="T23" fmla="*/ 363 h 1329"/>
                  <a:gd name="T24" fmla="*/ 937 w 1169"/>
                  <a:gd name="T25" fmla="*/ 516 h 1329"/>
                  <a:gd name="T26" fmla="*/ 937 w 1169"/>
                  <a:gd name="T27" fmla="*/ 516 h 1329"/>
                  <a:gd name="T28" fmla="*/ 937 w 1169"/>
                  <a:gd name="T29" fmla="*/ 516 h 1329"/>
                  <a:gd name="T30" fmla="*/ 937 w 1169"/>
                  <a:gd name="T31" fmla="*/ 516 h 13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169" h="1329">
                    <a:moveTo>
                      <a:pt x="937" y="516"/>
                    </a:moveTo>
                    <a:cubicBezTo>
                      <a:pt x="687" y="516"/>
                      <a:pt x="655" y="644"/>
                      <a:pt x="655" y="742"/>
                    </a:cubicBezTo>
                    <a:cubicBezTo>
                      <a:pt x="655" y="1252"/>
                      <a:pt x="655" y="1252"/>
                      <a:pt x="655" y="1252"/>
                    </a:cubicBezTo>
                    <a:cubicBezTo>
                      <a:pt x="655" y="1286"/>
                      <a:pt x="628" y="1329"/>
                      <a:pt x="583" y="1329"/>
                    </a:cubicBezTo>
                    <a:cubicBezTo>
                      <a:pt x="541" y="1329"/>
                      <a:pt x="509" y="1288"/>
                      <a:pt x="509" y="1249"/>
                    </a:cubicBezTo>
                    <a:cubicBezTo>
                      <a:pt x="509" y="727"/>
                      <a:pt x="509" y="727"/>
                      <a:pt x="509" y="727"/>
                    </a:cubicBezTo>
                    <a:cubicBezTo>
                      <a:pt x="509" y="670"/>
                      <a:pt x="493" y="371"/>
                      <a:pt x="229" y="364"/>
                    </a:cubicBezTo>
                    <a:cubicBezTo>
                      <a:pt x="80" y="364"/>
                      <a:pt x="0" y="288"/>
                      <a:pt x="0" y="184"/>
                    </a:cubicBezTo>
                    <a:cubicBezTo>
                      <a:pt x="0" y="96"/>
                      <a:pt x="56" y="0"/>
                      <a:pt x="206" y="0"/>
                    </a:cubicBezTo>
                    <a:cubicBezTo>
                      <a:pt x="481" y="0"/>
                      <a:pt x="583" y="247"/>
                      <a:pt x="583" y="470"/>
                    </a:cubicBezTo>
                    <a:cubicBezTo>
                      <a:pt x="619" y="316"/>
                      <a:pt x="763" y="174"/>
                      <a:pt x="964" y="174"/>
                    </a:cubicBezTo>
                    <a:cubicBezTo>
                      <a:pt x="1065" y="174"/>
                      <a:pt x="1169" y="234"/>
                      <a:pt x="1169" y="363"/>
                    </a:cubicBezTo>
                    <a:cubicBezTo>
                      <a:pt x="1168" y="435"/>
                      <a:pt x="1118" y="516"/>
                      <a:pt x="937" y="516"/>
                    </a:cubicBezTo>
                    <a:cubicBezTo>
                      <a:pt x="937" y="516"/>
                      <a:pt x="937" y="516"/>
                      <a:pt x="937" y="516"/>
                    </a:cubicBezTo>
                    <a:close/>
                    <a:moveTo>
                      <a:pt x="937" y="516"/>
                    </a:moveTo>
                    <a:cubicBezTo>
                      <a:pt x="937" y="516"/>
                      <a:pt x="937" y="516"/>
                      <a:pt x="937" y="516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pic>
        <p:nvPicPr>
          <p:cNvPr id="108" name="图片 107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0603865" y="165735"/>
            <a:ext cx="1010285" cy="1026160"/>
          </a:xfrm>
          <a:prstGeom prst="ellipse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airplan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267200" y="0"/>
            <a:ext cx="3657600" cy="6858000"/>
          </a:xfrm>
          <a:prstGeom prst="rect">
            <a:avLst/>
          </a:prstGeom>
          <a:solidFill>
            <a:schemeClr val="bg2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5289550" y="0"/>
            <a:ext cx="1612901" cy="382408"/>
            <a:chOff x="5289550" y="0"/>
            <a:chExt cx="1612901" cy="382408"/>
          </a:xfrm>
        </p:grpSpPr>
        <p:sp>
          <p:nvSpPr>
            <p:cNvPr id="14" name="矩形 13"/>
            <p:cNvSpPr/>
            <p:nvPr/>
          </p:nvSpPr>
          <p:spPr>
            <a:xfrm>
              <a:off x="5289550" y="0"/>
              <a:ext cx="1612901" cy="382408"/>
            </a:xfrm>
            <a:prstGeom prst="rect">
              <a:avLst/>
            </a:prstGeom>
            <a:solidFill>
              <a:srgbClr val="AB4A70"/>
            </a:solidFill>
            <a:ln>
              <a:solidFill>
                <a:srgbClr val="AB4A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 dirty="0">
                <a:solidFill>
                  <a:schemeClr val="bg1"/>
                </a:solidFill>
              </a:endParaRPr>
            </a:p>
          </p:txBody>
        </p:sp>
        <p:grpSp>
          <p:nvGrpSpPr>
            <p:cNvPr id="17" name="组合 16"/>
            <p:cNvGrpSpPr/>
            <p:nvPr/>
          </p:nvGrpSpPr>
          <p:grpSpPr>
            <a:xfrm>
              <a:off x="5289550" y="13592"/>
              <a:ext cx="1612901" cy="368300"/>
              <a:chOff x="4991099" y="55916"/>
              <a:chExt cx="1612901" cy="368300"/>
            </a:xfrm>
          </p:grpSpPr>
          <p:sp>
            <p:nvSpPr>
              <p:cNvPr id="12" name="矩形 11"/>
              <p:cNvSpPr/>
              <p:nvPr/>
            </p:nvSpPr>
            <p:spPr>
              <a:xfrm>
                <a:off x="5521023" y="70789"/>
                <a:ext cx="1082977" cy="338554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r>
                  <a:rPr lang="zh-CN" altLang="en-US" sz="1600" dirty="0">
                    <a:solidFill>
                      <a:schemeClr val="bg1"/>
                    </a:solidFill>
                    <a:latin typeface="+mj-ea"/>
                    <a:ea typeface="+mj-ea"/>
                    <a:cs typeface="微软雅黑" panose="020B0503020204020204" pitchFamily="34" charset="-122"/>
                  </a:rPr>
                  <a:t>选题背景</a:t>
                </a:r>
                <a:endParaRPr lang="en-US" altLang="zh-CN" sz="1600" dirty="0">
                  <a:solidFill>
                    <a:schemeClr val="bg1"/>
                  </a:solidFill>
                  <a:latin typeface="+mj-ea"/>
                  <a:ea typeface="+mj-ea"/>
                  <a:cs typeface="微软雅黑" panose="020B0503020204020204" pitchFamily="34" charset="-122"/>
                </a:endParaRPr>
              </a:p>
            </p:txBody>
          </p:sp>
          <p:sp>
            <p:nvSpPr>
              <p:cNvPr id="10" name="矩形 9"/>
              <p:cNvSpPr/>
              <p:nvPr/>
            </p:nvSpPr>
            <p:spPr>
              <a:xfrm>
                <a:off x="4991099" y="55916"/>
                <a:ext cx="471535" cy="368300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algn="ctr"/>
                <a:r>
                  <a:rPr lang="en-US" altLang="zh-CN" dirty="0" smtClean="0">
                    <a:solidFill>
                      <a:schemeClr val="bg1"/>
                    </a:solidFill>
                    <a:latin typeface="+mj-ea"/>
                    <a:ea typeface="+mj-ea"/>
                    <a:cs typeface="微软雅黑" panose="020B0503020204020204" pitchFamily="34" charset="-122"/>
                  </a:rPr>
                  <a:t>01</a:t>
                </a:r>
                <a:endParaRPr lang="en-US" altLang="zh-CN" dirty="0">
                  <a:solidFill>
                    <a:schemeClr val="bg1"/>
                  </a:solidFill>
                  <a:latin typeface="+mj-ea"/>
                  <a:ea typeface="+mj-ea"/>
                  <a:cs typeface="微软雅黑" panose="020B0503020204020204" pitchFamily="34" charset="-122"/>
                </a:endParaRPr>
              </a:p>
            </p:txBody>
          </p:sp>
          <p:cxnSp>
            <p:nvCxnSpPr>
              <p:cNvPr id="11" name="直接连接符 10"/>
              <p:cNvCxnSpPr/>
              <p:nvPr/>
            </p:nvCxnSpPr>
            <p:spPr>
              <a:xfrm>
                <a:off x="5482026" y="96066"/>
                <a:ext cx="0" cy="288000"/>
              </a:xfrm>
              <a:prstGeom prst="line">
                <a:avLst/>
              </a:prstGeom>
              <a:ln w="12700" cap="rnd">
                <a:solidFill>
                  <a:schemeClr val="bg1">
                    <a:alpha val="49000"/>
                  </a:schemeClr>
                </a:solidFill>
                <a:round/>
                <a:tail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2" name="矩形 61"/>
          <p:cNvSpPr/>
          <p:nvPr/>
        </p:nvSpPr>
        <p:spPr>
          <a:xfrm>
            <a:off x="2068109" y="1461454"/>
            <a:ext cx="14670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defTabSz="1219200">
              <a:defRPr/>
            </a:pPr>
            <a:r>
              <a:rPr lang="zh-CN" altLang="en-US" sz="2000" b="1" kern="0" dirty="0" smtClean="0">
                <a:ea typeface="微软雅黑" panose="020B0503020204020204" pitchFamily="34" charset="-122"/>
              </a:rPr>
              <a:t>选题背景一</a:t>
            </a:r>
            <a:endParaRPr lang="en-US" altLang="zh-CN" sz="2000" b="1" kern="0" dirty="0">
              <a:ea typeface="微软雅黑" panose="020B0503020204020204" pitchFamily="34" charset="-122"/>
            </a:endParaRPr>
          </a:p>
        </p:txBody>
      </p:sp>
      <p:sp>
        <p:nvSpPr>
          <p:cNvPr id="65" name="矩形 64"/>
          <p:cNvSpPr/>
          <p:nvPr/>
        </p:nvSpPr>
        <p:spPr>
          <a:xfrm>
            <a:off x="2068109" y="3975648"/>
            <a:ext cx="14670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defTabSz="1219200">
              <a:defRPr/>
            </a:pPr>
            <a:r>
              <a:rPr lang="zh-CN" altLang="en-US" sz="2000" b="1" kern="0" dirty="0" smtClean="0">
                <a:ea typeface="微软雅黑" panose="020B0503020204020204" pitchFamily="34" charset="-122"/>
              </a:rPr>
              <a:t>选题背景二</a:t>
            </a:r>
            <a:endParaRPr lang="en-US" altLang="zh-CN" sz="2000" b="1" kern="0" dirty="0">
              <a:ea typeface="微软雅黑" panose="020B0503020204020204" pitchFamily="34" charset="-122"/>
            </a:endParaRPr>
          </a:p>
        </p:txBody>
      </p:sp>
      <p:sp>
        <p:nvSpPr>
          <p:cNvPr id="66" name="矩形 65"/>
          <p:cNvSpPr/>
          <p:nvPr/>
        </p:nvSpPr>
        <p:spPr>
          <a:xfrm>
            <a:off x="203332" y="4564988"/>
            <a:ext cx="3434080" cy="10509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defTabSz="1219200">
              <a:lnSpc>
                <a:spcPct val="130000"/>
              </a:lnSpc>
              <a:defRPr/>
            </a:pPr>
            <a:r>
              <a:rPr lang="zh-CN" altLang="en-US" sz="1600" kern="0" dirty="0">
                <a:ea typeface="微软雅黑" panose="020B0503020204020204" pitchFamily="34" charset="-122"/>
                <a:sym typeface="+mn-ea"/>
              </a:rPr>
              <a:t>面对海量的信息，传统的搜索引擎通</a:t>
            </a:r>
            <a:endParaRPr lang="zh-CN" altLang="en-US" sz="1600" kern="0" dirty="0">
              <a:ea typeface="微软雅黑" panose="020B0503020204020204" pitchFamily="34" charset="-122"/>
              <a:sym typeface="+mn-ea"/>
            </a:endParaRPr>
          </a:p>
          <a:p>
            <a:pPr algn="l" defTabSz="1219200">
              <a:lnSpc>
                <a:spcPct val="130000"/>
              </a:lnSpc>
              <a:defRPr/>
            </a:pPr>
            <a:r>
              <a:rPr lang="zh-CN" altLang="en-US" sz="1600" kern="0" dirty="0">
                <a:ea typeface="微软雅黑" panose="020B0503020204020204" pitchFamily="34" charset="-122"/>
                <a:sym typeface="+mn-ea"/>
              </a:rPr>
              <a:t>过关键词搜索的方式能缩小范围，但</a:t>
            </a:r>
            <a:endParaRPr lang="zh-CN" altLang="en-US" sz="1600" kern="0" dirty="0">
              <a:ea typeface="微软雅黑" panose="020B0503020204020204" pitchFamily="34" charset="-122"/>
              <a:sym typeface="+mn-ea"/>
            </a:endParaRPr>
          </a:p>
          <a:p>
            <a:pPr algn="l" defTabSz="1219200">
              <a:lnSpc>
                <a:spcPct val="130000"/>
              </a:lnSpc>
              <a:defRPr/>
            </a:pPr>
            <a:r>
              <a:rPr lang="zh-CN" altLang="en-US" sz="1600" kern="0" dirty="0">
                <a:ea typeface="微软雅黑" panose="020B0503020204020204" pitchFamily="34" charset="-122"/>
                <a:sym typeface="+mn-ea"/>
              </a:rPr>
              <a:t>是无法精准定位</a:t>
            </a:r>
            <a:endParaRPr lang="en-US" altLang="zh-CN" sz="1600" kern="0" dirty="0">
              <a:ea typeface="微软雅黑" panose="020B0503020204020204" pitchFamily="34" charset="-122"/>
            </a:endParaRPr>
          </a:p>
        </p:txBody>
      </p:sp>
      <p:sp>
        <p:nvSpPr>
          <p:cNvPr id="67" name="矩形 66"/>
          <p:cNvSpPr/>
          <p:nvPr/>
        </p:nvSpPr>
        <p:spPr>
          <a:xfrm>
            <a:off x="8619922" y="3975648"/>
            <a:ext cx="14670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9200">
              <a:defRPr/>
            </a:pPr>
            <a:r>
              <a:rPr lang="zh-CN" altLang="en-US" sz="2000" b="1" kern="0" dirty="0" smtClean="0">
                <a:ea typeface="微软雅黑" panose="020B0503020204020204" pitchFamily="34" charset="-122"/>
              </a:rPr>
              <a:t>选题背景四</a:t>
            </a:r>
            <a:endParaRPr lang="en-US" altLang="zh-CN" sz="2000" b="1" kern="0" dirty="0">
              <a:ea typeface="微软雅黑" panose="020B0503020204020204" pitchFamily="34" charset="-122"/>
            </a:endParaRPr>
          </a:p>
        </p:txBody>
      </p:sp>
      <p:sp>
        <p:nvSpPr>
          <p:cNvPr id="68" name="矩形 67"/>
          <p:cNvSpPr/>
          <p:nvPr/>
        </p:nvSpPr>
        <p:spPr>
          <a:xfrm>
            <a:off x="8619922" y="4337658"/>
            <a:ext cx="3569970" cy="7308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9200">
              <a:lnSpc>
                <a:spcPct val="130000"/>
              </a:lnSpc>
              <a:defRPr/>
            </a:pPr>
            <a:r>
              <a:rPr lang="zh-CN" altLang="en-US" sz="1600" kern="0" dirty="0">
                <a:ea typeface="微软雅黑" panose="020B0503020204020204" pitchFamily="34" charset="-122"/>
              </a:rPr>
              <a:t>推荐系统通过</a:t>
            </a:r>
            <a:r>
              <a:rPr lang="en-US" altLang="zh-CN" sz="1600" kern="0" dirty="0">
                <a:ea typeface="微软雅黑" panose="020B0503020204020204" pitchFamily="34" charset="-122"/>
              </a:rPr>
              <a:t>“</a:t>
            </a:r>
            <a:r>
              <a:rPr lang="zh-CN" altLang="en-US" sz="1600" kern="0" dirty="0">
                <a:ea typeface="微软雅黑" panose="020B0503020204020204" pitchFamily="34" charset="-122"/>
              </a:rPr>
              <a:t>信息找人</a:t>
            </a:r>
            <a:r>
              <a:rPr lang="en-US" altLang="zh-CN" sz="1600" kern="0" dirty="0">
                <a:ea typeface="微软雅黑" panose="020B0503020204020204" pitchFamily="34" charset="-122"/>
              </a:rPr>
              <a:t>”</a:t>
            </a:r>
            <a:r>
              <a:rPr lang="zh-CN" altLang="en-US" sz="1600" kern="0" dirty="0">
                <a:ea typeface="微软雅黑" panose="020B0503020204020204" pitchFamily="34" charset="-122"/>
              </a:rPr>
              <a:t>的模式能更加</a:t>
            </a:r>
            <a:endParaRPr lang="zh-CN" altLang="en-US" sz="1600" kern="0" dirty="0">
              <a:ea typeface="微软雅黑" panose="020B0503020204020204" pitchFamily="34" charset="-122"/>
            </a:endParaRPr>
          </a:p>
          <a:p>
            <a:pPr defTabSz="1219200">
              <a:lnSpc>
                <a:spcPct val="130000"/>
              </a:lnSpc>
              <a:defRPr/>
            </a:pPr>
            <a:r>
              <a:rPr lang="zh-CN" altLang="en-US" sz="1600" kern="0" dirty="0">
                <a:ea typeface="微软雅黑" panose="020B0503020204020204" pitchFamily="34" charset="-122"/>
              </a:rPr>
              <a:t>精确定位用户的需求</a:t>
            </a:r>
            <a:endParaRPr lang="zh-CN" altLang="en-US" sz="1600" kern="0" dirty="0">
              <a:ea typeface="微软雅黑" panose="020B0503020204020204" pitchFamily="34" charset="-122"/>
            </a:endParaRPr>
          </a:p>
        </p:txBody>
      </p:sp>
      <p:sp>
        <p:nvSpPr>
          <p:cNvPr id="69" name="矩形 68"/>
          <p:cNvSpPr/>
          <p:nvPr/>
        </p:nvSpPr>
        <p:spPr>
          <a:xfrm>
            <a:off x="8619922" y="1452174"/>
            <a:ext cx="14670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9200">
              <a:defRPr/>
            </a:pPr>
            <a:r>
              <a:rPr lang="zh-CN" altLang="en-US" sz="2000" b="1" kern="0" dirty="0" smtClean="0">
                <a:ea typeface="微软雅黑" panose="020B0503020204020204" pitchFamily="34" charset="-122"/>
              </a:rPr>
              <a:t>选题背景</a:t>
            </a:r>
            <a:r>
              <a:rPr lang="zh-CN" altLang="en-US" sz="2000" b="1" kern="0" dirty="0">
                <a:ea typeface="微软雅黑" panose="020B0503020204020204" pitchFamily="34" charset="-122"/>
              </a:rPr>
              <a:t>三</a:t>
            </a:r>
            <a:endParaRPr lang="en-US" altLang="zh-CN" sz="2000" b="1" kern="0" dirty="0">
              <a:ea typeface="微软雅黑" panose="020B0503020204020204" pitchFamily="34" charset="-122"/>
            </a:endParaRPr>
          </a:p>
        </p:txBody>
      </p:sp>
      <p:sp>
        <p:nvSpPr>
          <p:cNvPr id="70" name="矩形 69"/>
          <p:cNvSpPr/>
          <p:nvPr/>
        </p:nvSpPr>
        <p:spPr>
          <a:xfrm>
            <a:off x="8426247" y="1861809"/>
            <a:ext cx="3637280" cy="13709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defTabSz="1219200">
              <a:lnSpc>
                <a:spcPct val="130000"/>
              </a:lnSpc>
              <a:defRPr/>
            </a:pPr>
            <a:r>
              <a:rPr lang="zh-CN" altLang="en-US" sz="1600" kern="0" dirty="0">
                <a:ea typeface="微软雅黑" panose="020B0503020204020204" pitchFamily="34" charset="-122"/>
                <a:sym typeface="+mn-ea"/>
              </a:rPr>
              <a:t>博客作为一种信息的载体，越来越多的</a:t>
            </a:r>
            <a:endParaRPr lang="zh-CN" altLang="en-US" sz="1600" kern="0" dirty="0">
              <a:ea typeface="微软雅黑" panose="020B0503020204020204" pitchFamily="34" charset="-122"/>
              <a:sym typeface="+mn-ea"/>
            </a:endParaRPr>
          </a:p>
          <a:p>
            <a:pPr algn="l" defTabSz="1219200">
              <a:lnSpc>
                <a:spcPct val="130000"/>
              </a:lnSpc>
              <a:defRPr/>
            </a:pPr>
            <a:r>
              <a:rPr lang="zh-CN" altLang="en-US" sz="1600" kern="0" dirty="0">
                <a:ea typeface="微软雅黑" panose="020B0503020204020204" pitchFamily="34" charset="-122"/>
                <a:sym typeface="+mn-ea"/>
              </a:rPr>
              <a:t>人加入了博客创作和阅读的行列，颇受</a:t>
            </a:r>
            <a:endParaRPr lang="zh-CN" altLang="en-US" sz="1600" kern="0" dirty="0">
              <a:ea typeface="微软雅黑" panose="020B0503020204020204" pitchFamily="34" charset="-122"/>
              <a:sym typeface="+mn-ea"/>
            </a:endParaRPr>
          </a:p>
          <a:p>
            <a:pPr algn="l" defTabSz="1219200">
              <a:lnSpc>
                <a:spcPct val="130000"/>
              </a:lnSpc>
              <a:defRPr/>
            </a:pPr>
            <a:r>
              <a:rPr lang="zh-CN" altLang="en-US" sz="1600" kern="0" dirty="0">
                <a:ea typeface="微软雅黑" panose="020B0503020204020204" pitchFamily="34" charset="-122"/>
                <a:sym typeface="+mn-ea"/>
              </a:rPr>
              <a:t>人们的青睐，帮组用户在众多博文中找</a:t>
            </a:r>
            <a:endParaRPr lang="zh-CN" altLang="en-US" sz="1600" kern="0" dirty="0">
              <a:ea typeface="微软雅黑" panose="020B0503020204020204" pitchFamily="34" charset="-122"/>
              <a:sym typeface="+mn-ea"/>
            </a:endParaRPr>
          </a:p>
          <a:p>
            <a:pPr algn="l" defTabSz="1219200">
              <a:lnSpc>
                <a:spcPct val="130000"/>
              </a:lnSpc>
              <a:defRPr/>
            </a:pPr>
            <a:r>
              <a:rPr lang="zh-CN" altLang="en-US" sz="1600" kern="0" dirty="0">
                <a:ea typeface="微软雅黑" panose="020B0503020204020204" pitchFamily="34" charset="-122"/>
                <a:sym typeface="+mn-ea"/>
              </a:rPr>
              <a:t>到他们感兴趣的文章尤为重要</a:t>
            </a:r>
            <a:endParaRPr lang="en-US" altLang="zh-CN" sz="1600" kern="0" dirty="0">
              <a:ea typeface="微软雅黑" panose="020B0503020204020204" pitchFamily="3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3726363" y="1455354"/>
            <a:ext cx="1371958" cy="1371958"/>
            <a:chOff x="3726363" y="1455354"/>
            <a:chExt cx="1371958" cy="1371958"/>
          </a:xfrm>
        </p:grpSpPr>
        <p:sp>
          <p:nvSpPr>
            <p:cNvPr id="54" name="椭圆 53"/>
            <p:cNvSpPr/>
            <p:nvPr/>
          </p:nvSpPr>
          <p:spPr>
            <a:xfrm>
              <a:off x="3726363" y="1455354"/>
              <a:ext cx="1371958" cy="137195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Freeform 5"/>
            <p:cNvSpPr>
              <a:spLocks noEditPoints="1"/>
            </p:cNvSpPr>
            <p:nvPr/>
          </p:nvSpPr>
          <p:spPr bwMode="auto">
            <a:xfrm>
              <a:off x="3955434" y="1741601"/>
              <a:ext cx="877623" cy="821313"/>
            </a:xfrm>
            <a:custGeom>
              <a:avLst/>
              <a:gdLst>
                <a:gd name="T0" fmla="*/ 2886 w 3658"/>
                <a:gd name="T1" fmla="*/ 1101 h 3424"/>
                <a:gd name="T2" fmla="*/ 2504 w 3658"/>
                <a:gd name="T3" fmla="*/ 43 h 3424"/>
                <a:gd name="T4" fmla="*/ 1842 w 3658"/>
                <a:gd name="T5" fmla="*/ 504 h 3424"/>
                <a:gd name="T6" fmla="*/ 743 w 3658"/>
                <a:gd name="T7" fmla="*/ 1139 h 3424"/>
                <a:gd name="T8" fmla="*/ 724 w 3658"/>
                <a:gd name="T9" fmla="*/ 2600 h 3424"/>
                <a:gd name="T10" fmla="*/ 1843 w 3658"/>
                <a:gd name="T11" fmla="*/ 2977 h 3424"/>
                <a:gd name="T12" fmla="*/ 3100 w 3658"/>
                <a:gd name="T13" fmla="*/ 2787 h 3424"/>
                <a:gd name="T14" fmla="*/ 2885 w 3658"/>
                <a:gd name="T15" fmla="*/ 2375 h 3424"/>
                <a:gd name="T16" fmla="*/ 2185 w 3658"/>
                <a:gd name="T17" fmla="*/ 423 h 3424"/>
                <a:gd name="T18" fmla="*/ 2717 w 3658"/>
                <a:gd name="T19" fmla="*/ 597 h 3424"/>
                <a:gd name="T20" fmla="*/ 2316 w 3658"/>
                <a:gd name="T21" fmla="*/ 997 h 3424"/>
                <a:gd name="T22" fmla="*/ 1920 w 3658"/>
                <a:gd name="T23" fmla="*/ 553 h 3424"/>
                <a:gd name="T24" fmla="*/ 968 w 3658"/>
                <a:gd name="T25" fmla="*/ 1887 h 3424"/>
                <a:gd name="T26" fmla="*/ 1269 w 3658"/>
                <a:gd name="T27" fmla="*/ 2408 h 3424"/>
                <a:gd name="T28" fmla="*/ 946 w 3658"/>
                <a:gd name="T29" fmla="*/ 2048 h 3424"/>
                <a:gd name="T30" fmla="*/ 880 w 3658"/>
                <a:gd name="T31" fmla="*/ 1173 h 3424"/>
                <a:gd name="T32" fmla="*/ 1024 w 3658"/>
                <a:gd name="T33" fmla="*/ 1597 h 3424"/>
                <a:gd name="T34" fmla="*/ 1054 w 3658"/>
                <a:gd name="T35" fmla="*/ 1682 h 3424"/>
                <a:gd name="T36" fmla="*/ 2158 w 3658"/>
                <a:gd name="T37" fmla="*/ 1044 h 3424"/>
                <a:gd name="T38" fmla="*/ 2594 w 3658"/>
                <a:gd name="T39" fmla="*/ 1799 h 3424"/>
                <a:gd name="T40" fmla="*/ 1490 w 3658"/>
                <a:gd name="T41" fmla="*/ 2436 h 3424"/>
                <a:gd name="T42" fmla="*/ 2348 w 3658"/>
                <a:gd name="T43" fmla="*/ 2361 h 3424"/>
                <a:gd name="T44" fmla="*/ 2787 w 3658"/>
                <a:gd name="T45" fmla="*/ 2274 h 3424"/>
                <a:gd name="T46" fmla="*/ 2348 w 3658"/>
                <a:gd name="T47" fmla="*/ 2361 h 3424"/>
                <a:gd name="T48" fmla="*/ 2348 w 3658"/>
                <a:gd name="T49" fmla="*/ 1120 h 3424"/>
                <a:gd name="T50" fmla="*/ 2786 w 3658"/>
                <a:gd name="T51" fmla="*/ 1212 h 3424"/>
                <a:gd name="T52" fmla="*/ 2125 w 3658"/>
                <a:gd name="T53" fmla="*/ 926 h 3424"/>
                <a:gd name="T54" fmla="*/ 1523 w 3658"/>
                <a:gd name="T55" fmla="*/ 926 h 3424"/>
                <a:gd name="T56" fmla="*/ 1727 w 3658"/>
                <a:gd name="T57" fmla="*/ 553 h 3424"/>
                <a:gd name="T58" fmla="*/ 1331 w 3658"/>
                <a:gd name="T59" fmla="*/ 996 h 3424"/>
                <a:gd name="T60" fmla="*/ 1727 w 3658"/>
                <a:gd name="T61" fmla="*/ 553 h 3424"/>
                <a:gd name="T62" fmla="*/ 747 w 3658"/>
                <a:gd name="T63" fmla="*/ 1230 h 3424"/>
                <a:gd name="T64" fmla="*/ 933 w 3658"/>
                <a:gd name="T65" fmla="*/ 1795 h 3424"/>
                <a:gd name="T66" fmla="*/ 587 w 3658"/>
                <a:gd name="T67" fmla="*/ 2119 h 3424"/>
                <a:gd name="T68" fmla="*/ 874 w 3658"/>
                <a:gd name="T69" fmla="*/ 2606 h 3424"/>
                <a:gd name="T70" fmla="*/ 1331 w 3658"/>
                <a:gd name="T71" fmla="*/ 2484 h 3424"/>
                <a:gd name="T72" fmla="*/ 1727 w 3658"/>
                <a:gd name="T73" fmla="*/ 2928 h 3424"/>
                <a:gd name="T74" fmla="*/ 1548 w 3658"/>
                <a:gd name="T75" fmla="*/ 2505 h 3424"/>
                <a:gd name="T76" fmla="*/ 1843 w 3658"/>
                <a:gd name="T77" fmla="*/ 2841 h 3424"/>
                <a:gd name="T78" fmla="*/ 2574 w 3658"/>
                <a:gd name="T79" fmla="*/ 2979 h 3424"/>
                <a:gd name="T80" fmla="*/ 1917 w 3658"/>
                <a:gd name="T81" fmla="*/ 2880 h 3424"/>
                <a:gd name="T82" fmla="*/ 2764 w 3658"/>
                <a:gd name="T83" fmla="*/ 2391 h 3424"/>
                <a:gd name="T84" fmla="*/ 2777 w 3658"/>
                <a:gd name="T85" fmla="*/ 2489 h 3424"/>
                <a:gd name="T86" fmla="*/ 2714 w 3658"/>
                <a:gd name="T87" fmla="*/ 1686 h 3424"/>
                <a:gd name="T88" fmla="*/ 2901 w 3658"/>
                <a:gd name="T89" fmla="*/ 2250 h 3424"/>
                <a:gd name="T90" fmla="*/ 2857 w 3658"/>
                <a:gd name="T91" fmla="*/ 2230 h 3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658" h="3424">
                  <a:moveTo>
                    <a:pt x="2904" y="2342"/>
                  </a:moveTo>
                  <a:cubicBezTo>
                    <a:pt x="3657" y="2045"/>
                    <a:pt x="3658" y="1439"/>
                    <a:pt x="2908" y="1141"/>
                  </a:cubicBezTo>
                  <a:cubicBezTo>
                    <a:pt x="2892" y="1134"/>
                    <a:pt x="2883" y="1118"/>
                    <a:pt x="2886" y="1101"/>
                  </a:cubicBezTo>
                  <a:cubicBezTo>
                    <a:pt x="2927" y="819"/>
                    <a:pt x="2888" y="599"/>
                    <a:pt x="2793" y="455"/>
                  </a:cubicBezTo>
                  <a:cubicBezTo>
                    <a:pt x="2787" y="447"/>
                    <a:pt x="2786" y="438"/>
                    <a:pt x="2789" y="429"/>
                  </a:cubicBezTo>
                  <a:cubicBezTo>
                    <a:pt x="2847" y="241"/>
                    <a:pt x="2707" y="43"/>
                    <a:pt x="2504" y="43"/>
                  </a:cubicBezTo>
                  <a:cubicBezTo>
                    <a:pt x="2360" y="43"/>
                    <a:pt x="2241" y="144"/>
                    <a:pt x="2212" y="278"/>
                  </a:cubicBezTo>
                  <a:cubicBezTo>
                    <a:pt x="2209" y="289"/>
                    <a:pt x="2202" y="297"/>
                    <a:pt x="2192" y="301"/>
                  </a:cubicBezTo>
                  <a:cubicBezTo>
                    <a:pt x="2082" y="341"/>
                    <a:pt x="1964" y="407"/>
                    <a:pt x="1842" y="504"/>
                  </a:cubicBezTo>
                  <a:cubicBezTo>
                    <a:pt x="1831" y="513"/>
                    <a:pt x="1815" y="513"/>
                    <a:pt x="1804" y="504"/>
                  </a:cubicBezTo>
                  <a:cubicBezTo>
                    <a:pt x="1170" y="0"/>
                    <a:pt x="643" y="304"/>
                    <a:pt x="762" y="1106"/>
                  </a:cubicBezTo>
                  <a:cubicBezTo>
                    <a:pt x="765" y="1120"/>
                    <a:pt x="757" y="1134"/>
                    <a:pt x="743" y="1139"/>
                  </a:cubicBezTo>
                  <a:cubicBezTo>
                    <a:pt x="79" y="1401"/>
                    <a:pt x="0" y="1904"/>
                    <a:pt x="506" y="2223"/>
                  </a:cubicBezTo>
                  <a:cubicBezTo>
                    <a:pt x="517" y="2230"/>
                    <a:pt x="522" y="2242"/>
                    <a:pt x="520" y="2255"/>
                  </a:cubicBezTo>
                  <a:cubicBezTo>
                    <a:pt x="490" y="2404"/>
                    <a:pt x="578" y="2555"/>
                    <a:pt x="724" y="2600"/>
                  </a:cubicBezTo>
                  <a:cubicBezTo>
                    <a:pt x="737" y="2604"/>
                    <a:pt x="746" y="2615"/>
                    <a:pt x="746" y="2628"/>
                  </a:cubicBezTo>
                  <a:cubicBezTo>
                    <a:pt x="764" y="3236"/>
                    <a:pt x="1242" y="3424"/>
                    <a:pt x="1805" y="2977"/>
                  </a:cubicBezTo>
                  <a:cubicBezTo>
                    <a:pt x="1816" y="2968"/>
                    <a:pt x="1832" y="2968"/>
                    <a:pt x="1843" y="2977"/>
                  </a:cubicBezTo>
                  <a:cubicBezTo>
                    <a:pt x="2214" y="3271"/>
                    <a:pt x="2548" y="3290"/>
                    <a:pt x="2738" y="3094"/>
                  </a:cubicBezTo>
                  <a:cubicBezTo>
                    <a:pt x="2746" y="3086"/>
                    <a:pt x="2756" y="3082"/>
                    <a:pt x="2768" y="3083"/>
                  </a:cubicBezTo>
                  <a:cubicBezTo>
                    <a:pt x="2943" y="3103"/>
                    <a:pt x="3100" y="2967"/>
                    <a:pt x="3100" y="2787"/>
                  </a:cubicBezTo>
                  <a:cubicBezTo>
                    <a:pt x="3100" y="2663"/>
                    <a:pt x="3024" y="2556"/>
                    <a:pt x="2917" y="2511"/>
                  </a:cubicBezTo>
                  <a:cubicBezTo>
                    <a:pt x="2905" y="2507"/>
                    <a:pt x="2899" y="2497"/>
                    <a:pt x="2898" y="2485"/>
                  </a:cubicBezTo>
                  <a:cubicBezTo>
                    <a:pt x="2895" y="2450"/>
                    <a:pt x="2891" y="2413"/>
                    <a:pt x="2885" y="2375"/>
                  </a:cubicBezTo>
                  <a:cubicBezTo>
                    <a:pt x="2883" y="2361"/>
                    <a:pt x="2891" y="2347"/>
                    <a:pt x="2904" y="2342"/>
                  </a:cubicBezTo>
                  <a:close/>
                  <a:moveTo>
                    <a:pt x="1920" y="553"/>
                  </a:moveTo>
                  <a:cubicBezTo>
                    <a:pt x="2012" y="491"/>
                    <a:pt x="2101" y="448"/>
                    <a:pt x="2185" y="423"/>
                  </a:cubicBezTo>
                  <a:cubicBezTo>
                    <a:pt x="2200" y="418"/>
                    <a:pt x="2217" y="427"/>
                    <a:pt x="2222" y="442"/>
                  </a:cubicBezTo>
                  <a:cubicBezTo>
                    <a:pt x="2288" y="627"/>
                    <a:pt x="2514" y="697"/>
                    <a:pt x="2673" y="587"/>
                  </a:cubicBezTo>
                  <a:cubicBezTo>
                    <a:pt x="2688" y="577"/>
                    <a:pt x="2707" y="581"/>
                    <a:pt x="2717" y="597"/>
                  </a:cubicBezTo>
                  <a:cubicBezTo>
                    <a:pt x="2783" y="708"/>
                    <a:pt x="2816" y="863"/>
                    <a:pt x="2804" y="1055"/>
                  </a:cubicBezTo>
                  <a:cubicBezTo>
                    <a:pt x="2803" y="1079"/>
                    <a:pt x="2780" y="1095"/>
                    <a:pt x="2757" y="1088"/>
                  </a:cubicBezTo>
                  <a:cubicBezTo>
                    <a:pt x="2628" y="1048"/>
                    <a:pt x="2481" y="1018"/>
                    <a:pt x="2316" y="997"/>
                  </a:cubicBezTo>
                  <a:cubicBezTo>
                    <a:pt x="2277" y="992"/>
                    <a:pt x="2245" y="973"/>
                    <a:pt x="2221" y="942"/>
                  </a:cubicBezTo>
                  <a:cubicBezTo>
                    <a:pt x="2119" y="807"/>
                    <a:pt x="2017" y="694"/>
                    <a:pt x="1917" y="601"/>
                  </a:cubicBezTo>
                  <a:cubicBezTo>
                    <a:pt x="1902" y="587"/>
                    <a:pt x="1904" y="564"/>
                    <a:pt x="1920" y="553"/>
                  </a:cubicBezTo>
                  <a:close/>
                  <a:moveTo>
                    <a:pt x="946" y="2048"/>
                  </a:moveTo>
                  <a:cubicBezTo>
                    <a:pt x="930" y="2039"/>
                    <a:pt x="922" y="2021"/>
                    <a:pt x="927" y="2004"/>
                  </a:cubicBezTo>
                  <a:cubicBezTo>
                    <a:pt x="940" y="1965"/>
                    <a:pt x="953" y="1927"/>
                    <a:pt x="968" y="1887"/>
                  </a:cubicBezTo>
                  <a:cubicBezTo>
                    <a:pt x="977" y="1862"/>
                    <a:pt x="1012" y="1860"/>
                    <a:pt x="1024" y="1884"/>
                  </a:cubicBezTo>
                  <a:cubicBezTo>
                    <a:pt x="1105" y="2048"/>
                    <a:pt x="1198" y="2209"/>
                    <a:pt x="1300" y="2361"/>
                  </a:cubicBezTo>
                  <a:cubicBezTo>
                    <a:pt x="1314" y="2383"/>
                    <a:pt x="1296" y="2413"/>
                    <a:pt x="1269" y="2408"/>
                  </a:cubicBezTo>
                  <a:cubicBezTo>
                    <a:pt x="1222" y="2400"/>
                    <a:pt x="1176" y="2391"/>
                    <a:pt x="1133" y="2382"/>
                  </a:cubicBezTo>
                  <a:cubicBezTo>
                    <a:pt x="1117" y="2378"/>
                    <a:pt x="1107" y="2364"/>
                    <a:pt x="1109" y="2348"/>
                  </a:cubicBezTo>
                  <a:cubicBezTo>
                    <a:pt x="1123" y="2224"/>
                    <a:pt x="1058" y="2104"/>
                    <a:pt x="946" y="2048"/>
                  </a:cubicBezTo>
                  <a:close/>
                  <a:moveTo>
                    <a:pt x="968" y="1594"/>
                  </a:moveTo>
                  <a:cubicBezTo>
                    <a:pt x="916" y="1455"/>
                    <a:pt x="881" y="1325"/>
                    <a:pt x="861" y="1207"/>
                  </a:cubicBezTo>
                  <a:cubicBezTo>
                    <a:pt x="858" y="1192"/>
                    <a:pt x="866" y="1178"/>
                    <a:pt x="880" y="1173"/>
                  </a:cubicBezTo>
                  <a:cubicBezTo>
                    <a:pt x="993" y="1131"/>
                    <a:pt x="1122" y="1097"/>
                    <a:pt x="1269" y="1072"/>
                  </a:cubicBezTo>
                  <a:cubicBezTo>
                    <a:pt x="1296" y="1068"/>
                    <a:pt x="1315" y="1097"/>
                    <a:pt x="1300" y="1120"/>
                  </a:cubicBezTo>
                  <a:cubicBezTo>
                    <a:pt x="1198" y="1272"/>
                    <a:pt x="1105" y="1433"/>
                    <a:pt x="1024" y="1597"/>
                  </a:cubicBezTo>
                  <a:cubicBezTo>
                    <a:pt x="1012" y="1621"/>
                    <a:pt x="977" y="1619"/>
                    <a:pt x="968" y="1594"/>
                  </a:cubicBezTo>
                  <a:close/>
                  <a:moveTo>
                    <a:pt x="1054" y="1799"/>
                  </a:moveTo>
                  <a:cubicBezTo>
                    <a:pt x="1036" y="1761"/>
                    <a:pt x="1036" y="1721"/>
                    <a:pt x="1054" y="1682"/>
                  </a:cubicBezTo>
                  <a:cubicBezTo>
                    <a:pt x="1146" y="1481"/>
                    <a:pt x="1261" y="1283"/>
                    <a:pt x="1388" y="1103"/>
                  </a:cubicBezTo>
                  <a:cubicBezTo>
                    <a:pt x="1413" y="1068"/>
                    <a:pt x="1448" y="1048"/>
                    <a:pt x="1490" y="1044"/>
                  </a:cubicBezTo>
                  <a:cubicBezTo>
                    <a:pt x="1709" y="1024"/>
                    <a:pt x="1939" y="1024"/>
                    <a:pt x="2158" y="1044"/>
                  </a:cubicBezTo>
                  <a:cubicBezTo>
                    <a:pt x="2200" y="1048"/>
                    <a:pt x="2235" y="1068"/>
                    <a:pt x="2260" y="1103"/>
                  </a:cubicBezTo>
                  <a:cubicBezTo>
                    <a:pt x="2387" y="1283"/>
                    <a:pt x="2502" y="1481"/>
                    <a:pt x="2594" y="1681"/>
                  </a:cubicBezTo>
                  <a:cubicBezTo>
                    <a:pt x="2612" y="1720"/>
                    <a:pt x="2611" y="1760"/>
                    <a:pt x="2594" y="1799"/>
                  </a:cubicBezTo>
                  <a:cubicBezTo>
                    <a:pt x="2502" y="1999"/>
                    <a:pt x="2387" y="2198"/>
                    <a:pt x="2260" y="2378"/>
                  </a:cubicBezTo>
                  <a:cubicBezTo>
                    <a:pt x="2235" y="2413"/>
                    <a:pt x="2200" y="2433"/>
                    <a:pt x="2157" y="2437"/>
                  </a:cubicBezTo>
                  <a:cubicBezTo>
                    <a:pt x="1938" y="2457"/>
                    <a:pt x="1709" y="2457"/>
                    <a:pt x="1490" y="2436"/>
                  </a:cubicBezTo>
                  <a:cubicBezTo>
                    <a:pt x="1447" y="2433"/>
                    <a:pt x="1412" y="2412"/>
                    <a:pt x="1388" y="2377"/>
                  </a:cubicBezTo>
                  <a:cubicBezTo>
                    <a:pt x="1261" y="2198"/>
                    <a:pt x="1146" y="1999"/>
                    <a:pt x="1054" y="1799"/>
                  </a:cubicBezTo>
                  <a:close/>
                  <a:moveTo>
                    <a:pt x="2348" y="2361"/>
                  </a:moveTo>
                  <a:cubicBezTo>
                    <a:pt x="2450" y="2209"/>
                    <a:pt x="2543" y="2048"/>
                    <a:pt x="2623" y="1884"/>
                  </a:cubicBezTo>
                  <a:cubicBezTo>
                    <a:pt x="2635" y="1860"/>
                    <a:pt x="2670" y="1861"/>
                    <a:pt x="2680" y="1887"/>
                  </a:cubicBezTo>
                  <a:cubicBezTo>
                    <a:pt x="2732" y="2026"/>
                    <a:pt x="2767" y="2156"/>
                    <a:pt x="2787" y="2274"/>
                  </a:cubicBezTo>
                  <a:cubicBezTo>
                    <a:pt x="2789" y="2289"/>
                    <a:pt x="2781" y="2302"/>
                    <a:pt x="2767" y="2308"/>
                  </a:cubicBezTo>
                  <a:cubicBezTo>
                    <a:pt x="2655" y="2350"/>
                    <a:pt x="2525" y="2384"/>
                    <a:pt x="2378" y="2409"/>
                  </a:cubicBezTo>
                  <a:cubicBezTo>
                    <a:pt x="2352" y="2413"/>
                    <a:pt x="2333" y="2384"/>
                    <a:pt x="2348" y="2361"/>
                  </a:cubicBezTo>
                  <a:close/>
                  <a:moveTo>
                    <a:pt x="2680" y="1594"/>
                  </a:moveTo>
                  <a:cubicBezTo>
                    <a:pt x="2670" y="1619"/>
                    <a:pt x="2635" y="1621"/>
                    <a:pt x="2623" y="1597"/>
                  </a:cubicBezTo>
                  <a:cubicBezTo>
                    <a:pt x="2543" y="1433"/>
                    <a:pt x="2450" y="1272"/>
                    <a:pt x="2348" y="1120"/>
                  </a:cubicBezTo>
                  <a:cubicBezTo>
                    <a:pt x="2333" y="1098"/>
                    <a:pt x="2352" y="1068"/>
                    <a:pt x="2378" y="1073"/>
                  </a:cubicBezTo>
                  <a:cubicBezTo>
                    <a:pt x="2523" y="1097"/>
                    <a:pt x="2651" y="1131"/>
                    <a:pt x="2762" y="1172"/>
                  </a:cubicBezTo>
                  <a:cubicBezTo>
                    <a:pt x="2779" y="1178"/>
                    <a:pt x="2789" y="1195"/>
                    <a:pt x="2786" y="1212"/>
                  </a:cubicBezTo>
                  <a:cubicBezTo>
                    <a:pt x="2766" y="1329"/>
                    <a:pt x="2731" y="1457"/>
                    <a:pt x="2680" y="1594"/>
                  </a:cubicBezTo>
                  <a:close/>
                  <a:moveTo>
                    <a:pt x="1843" y="640"/>
                  </a:moveTo>
                  <a:cubicBezTo>
                    <a:pt x="1935" y="716"/>
                    <a:pt x="2030" y="811"/>
                    <a:pt x="2125" y="926"/>
                  </a:cubicBezTo>
                  <a:cubicBezTo>
                    <a:pt x="2142" y="947"/>
                    <a:pt x="2126" y="978"/>
                    <a:pt x="2099" y="976"/>
                  </a:cubicBezTo>
                  <a:cubicBezTo>
                    <a:pt x="1917" y="964"/>
                    <a:pt x="1731" y="964"/>
                    <a:pt x="1548" y="976"/>
                  </a:cubicBezTo>
                  <a:cubicBezTo>
                    <a:pt x="1522" y="978"/>
                    <a:pt x="1506" y="946"/>
                    <a:pt x="1523" y="926"/>
                  </a:cubicBezTo>
                  <a:cubicBezTo>
                    <a:pt x="1617" y="811"/>
                    <a:pt x="1712" y="716"/>
                    <a:pt x="1804" y="640"/>
                  </a:cubicBezTo>
                  <a:cubicBezTo>
                    <a:pt x="1815" y="631"/>
                    <a:pt x="1832" y="630"/>
                    <a:pt x="1843" y="640"/>
                  </a:cubicBezTo>
                  <a:close/>
                  <a:moveTo>
                    <a:pt x="1727" y="553"/>
                  </a:moveTo>
                  <a:cubicBezTo>
                    <a:pt x="1743" y="564"/>
                    <a:pt x="1745" y="587"/>
                    <a:pt x="1730" y="601"/>
                  </a:cubicBezTo>
                  <a:cubicBezTo>
                    <a:pt x="1630" y="694"/>
                    <a:pt x="1528" y="807"/>
                    <a:pt x="1426" y="942"/>
                  </a:cubicBezTo>
                  <a:cubicBezTo>
                    <a:pt x="1402" y="973"/>
                    <a:pt x="1370" y="992"/>
                    <a:pt x="1331" y="996"/>
                  </a:cubicBezTo>
                  <a:cubicBezTo>
                    <a:pt x="1164" y="1018"/>
                    <a:pt x="1014" y="1050"/>
                    <a:pt x="883" y="1090"/>
                  </a:cubicBezTo>
                  <a:cubicBezTo>
                    <a:pt x="864" y="1096"/>
                    <a:pt x="845" y="1082"/>
                    <a:pt x="844" y="1063"/>
                  </a:cubicBezTo>
                  <a:cubicBezTo>
                    <a:pt x="801" y="449"/>
                    <a:pt x="1216" y="209"/>
                    <a:pt x="1727" y="553"/>
                  </a:cubicBezTo>
                  <a:close/>
                  <a:moveTo>
                    <a:pt x="587" y="2119"/>
                  </a:moveTo>
                  <a:cubicBezTo>
                    <a:pt x="576" y="2132"/>
                    <a:pt x="557" y="2134"/>
                    <a:pt x="544" y="2123"/>
                  </a:cubicBezTo>
                  <a:cubicBezTo>
                    <a:pt x="205" y="1847"/>
                    <a:pt x="273" y="1462"/>
                    <a:pt x="747" y="1230"/>
                  </a:cubicBezTo>
                  <a:cubicBezTo>
                    <a:pt x="765" y="1222"/>
                    <a:pt x="786" y="1232"/>
                    <a:pt x="790" y="1251"/>
                  </a:cubicBezTo>
                  <a:cubicBezTo>
                    <a:pt x="821" y="1385"/>
                    <a:pt x="868" y="1530"/>
                    <a:pt x="933" y="1686"/>
                  </a:cubicBezTo>
                  <a:cubicBezTo>
                    <a:pt x="949" y="1722"/>
                    <a:pt x="949" y="1759"/>
                    <a:pt x="933" y="1795"/>
                  </a:cubicBezTo>
                  <a:cubicBezTo>
                    <a:pt x="905" y="1863"/>
                    <a:pt x="880" y="1928"/>
                    <a:pt x="859" y="1991"/>
                  </a:cubicBezTo>
                  <a:cubicBezTo>
                    <a:pt x="853" y="2007"/>
                    <a:pt x="839" y="2017"/>
                    <a:pt x="823" y="2016"/>
                  </a:cubicBezTo>
                  <a:cubicBezTo>
                    <a:pt x="732" y="2013"/>
                    <a:pt x="646" y="2051"/>
                    <a:pt x="587" y="2119"/>
                  </a:cubicBezTo>
                  <a:close/>
                  <a:moveTo>
                    <a:pt x="1727" y="2928"/>
                  </a:moveTo>
                  <a:cubicBezTo>
                    <a:pt x="1283" y="3226"/>
                    <a:pt x="912" y="3085"/>
                    <a:pt x="850" y="2641"/>
                  </a:cubicBezTo>
                  <a:cubicBezTo>
                    <a:pt x="848" y="2625"/>
                    <a:pt x="858" y="2610"/>
                    <a:pt x="874" y="2606"/>
                  </a:cubicBezTo>
                  <a:cubicBezTo>
                    <a:pt x="959" y="2589"/>
                    <a:pt x="1030" y="2535"/>
                    <a:pt x="1072" y="2462"/>
                  </a:cubicBezTo>
                  <a:cubicBezTo>
                    <a:pt x="1079" y="2450"/>
                    <a:pt x="1091" y="2444"/>
                    <a:pt x="1105" y="2447"/>
                  </a:cubicBezTo>
                  <a:cubicBezTo>
                    <a:pt x="1176" y="2462"/>
                    <a:pt x="1252" y="2474"/>
                    <a:pt x="1331" y="2484"/>
                  </a:cubicBezTo>
                  <a:cubicBezTo>
                    <a:pt x="1370" y="2489"/>
                    <a:pt x="1402" y="2507"/>
                    <a:pt x="1426" y="2539"/>
                  </a:cubicBezTo>
                  <a:cubicBezTo>
                    <a:pt x="1528" y="2673"/>
                    <a:pt x="1630" y="2787"/>
                    <a:pt x="1731" y="2880"/>
                  </a:cubicBezTo>
                  <a:cubicBezTo>
                    <a:pt x="1745" y="2894"/>
                    <a:pt x="1744" y="2917"/>
                    <a:pt x="1727" y="2928"/>
                  </a:cubicBezTo>
                  <a:close/>
                  <a:moveTo>
                    <a:pt x="1804" y="2841"/>
                  </a:moveTo>
                  <a:cubicBezTo>
                    <a:pt x="1712" y="2764"/>
                    <a:pt x="1617" y="2669"/>
                    <a:pt x="1523" y="2555"/>
                  </a:cubicBezTo>
                  <a:cubicBezTo>
                    <a:pt x="1505" y="2534"/>
                    <a:pt x="1522" y="2503"/>
                    <a:pt x="1548" y="2505"/>
                  </a:cubicBezTo>
                  <a:cubicBezTo>
                    <a:pt x="1731" y="2517"/>
                    <a:pt x="1917" y="2517"/>
                    <a:pt x="2099" y="2505"/>
                  </a:cubicBezTo>
                  <a:cubicBezTo>
                    <a:pt x="2126" y="2503"/>
                    <a:pt x="2142" y="2534"/>
                    <a:pt x="2125" y="2555"/>
                  </a:cubicBezTo>
                  <a:cubicBezTo>
                    <a:pt x="2030" y="2669"/>
                    <a:pt x="1936" y="2765"/>
                    <a:pt x="1843" y="2841"/>
                  </a:cubicBezTo>
                  <a:cubicBezTo>
                    <a:pt x="1832" y="2850"/>
                    <a:pt x="1816" y="2850"/>
                    <a:pt x="1804" y="2841"/>
                  </a:cubicBezTo>
                  <a:close/>
                  <a:moveTo>
                    <a:pt x="2777" y="2489"/>
                  </a:moveTo>
                  <a:cubicBezTo>
                    <a:pt x="2534" y="2507"/>
                    <a:pt x="2420" y="2799"/>
                    <a:pt x="2574" y="2979"/>
                  </a:cubicBezTo>
                  <a:cubicBezTo>
                    <a:pt x="2589" y="2997"/>
                    <a:pt x="2584" y="3024"/>
                    <a:pt x="2563" y="3036"/>
                  </a:cubicBezTo>
                  <a:cubicBezTo>
                    <a:pt x="2402" y="3125"/>
                    <a:pt x="2173" y="3098"/>
                    <a:pt x="1921" y="2928"/>
                  </a:cubicBezTo>
                  <a:cubicBezTo>
                    <a:pt x="1904" y="2917"/>
                    <a:pt x="1902" y="2894"/>
                    <a:pt x="1917" y="2880"/>
                  </a:cubicBezTo>
                  <a:cubicBezTo>
                    <a:pt x="2017" y="2787"/>
                    <a:pt x="2119" y="2673"/>
                    <a:pt x="2221" y="2539"/>
                  </a:cubicBezTo>
                  <a:cubicBezTo>
                    <a:pt x="2245" y="2507"/>
                    <a:pt x="2277" y="2489"/>
                    <a:pt x="2316" y="2484"/>
                  </a:cubicBezTo>
                  <a:cubicBezTo>
                    <a:pt x="2484" y="2463"/>
                    <a:pt x="2633" y="2431"/>
                    <a:pt x="2764" y="2391"/>
                  </a:cubicBezTo>
                  <a:cubicBezTo>
                    <a:pt x="2783" y="2385"/>
                    <a:pt x="2802" y="2398"/>
                    <a:pt x="2804" y="2418"/>
                  </a:cubicBezTo>
                  <a:cubicBezTo>
                    <a:pt x="2805" y="2432"/>
                    <a:pt x="2805" y="2445"/>
                    <a:pt x="2806" y="2458"/>
                  </a:cubicBezTo>
                  <a:cubicBezTo>
                    <a:pt x="2807" y="2474"/>
                    <a:pt x="2794" y="2488"/>
                    <a:pt x="2777" y="2489"/>
                  </a:cubicBezTo>
                  <a:close/>
                  <a:moveTo>
                    <a:pt x="2857" y="2230"/>
                  </a:moveTo>
                  <a:cubicBezTo>
                    <a:pt x="2826" y="2096"/>
                    <a:pt x="2780" y="1951"/>
                    <a:pt x="2714" y="1795"/>
                  </a:cubicBezTo>
                  <a:cubicBezTo>
                    <a:pt x="2699" y="1758"/>
                    <a:pt x="2699" y="1722"/>
                    <a:pt x="2714" y="1686"/>
                  </a:cubicBezTo>
                  <a:cubicBezTo>
                    <a:pt x="2778" y="1533"/>
                    <a:pt x="2825" y="1390"/>
                    <a:pt x="2855" y="1259"/>
                  </a:cubicBezTo>
                  <a:cubicBezTo>
                    <a:pt x="2861" y="1235"/>
                    <a:pt x="2886" y="1223"/>
                    <a:pt x="2908" y="1234"/>
                  </a:cubicBezTo>
                  <a:cubicBezTo>
                    <a:pt x="3454" y="1505"/>
                    <a:pt x="3451" y="1981"/>
                    <a:pt x="2901" y="2250"/>
                  </a:cubicBezTo>
                  <a:cubicBezTo>
                    <a:pt x="2883" y="2259"/>
                    <a:pt x="2862" y="2249"/>
                    <a:pt x="2857" y="2230"/>
                  </a:cubicBezTo>
                  <a:close/>
                  <a:moveTo>
                    <a:pt x="2857" y="2230"/>
                  </a:moveTo>
                  <a:cubicBezTo>
                    <a:pt x="2857" y="2230"/>
                    <a:pt x="2857" y="2230"/>
                    <a:pt x="2857" y="2230"/>
                  </a:cubicBezTo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3726363" y="3973678"/>
            <a:ext cx="1371958" cy="1371958"/>
            <a:chOff x="3726363" y="3973678"/>
            <a:chExt cx="1371958" cy="1371958"/>
          </a:xfrm>
        </p:grpSpPr>
        <p:sp>
          <p:nvSpPr>
            <p:cNvPr id="60" name="椭圆 59"/>
            <p:cNvSpPr/>
            <p:nvPr/>
          </p:nvSpPr>
          <p:spPr>
            <a:xfrm>
              <a:off x="3726363" y="3973678"/>
              <a:ext cx="1371958" cy="137195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Freeform 22"/>
            <p:cNvSpPr>
              <a:spLocks noEditPoints="1"/>
            </p:cNvSpPr>
            <p:nvPr/>
          </p:nvSpPr>
          <p:spPr bwMode="auto">
            <a:xfrm>
              <a:off x="4016528" y="4364081"/>
              <a:ext cx="681090" cy="681090"/>
            </a:xfrm>
            <a:custGeom>
              <a:avLst/>
              <a:gdLst>
                <a:gd name="T0" fmla="*/ 2070 w 2791"/>
                <a:gd name="T1" fmla="*/ 2010 h 2791"/>
                <a:gd name="T2" fmla="*/ 1699 w 2791"/>
                <a:gd name="T3" fmla="*/ 2104 h 2791"/>
                <a:gd name="T4" fmla="*/ 791 w 2791"/>
                <a:gd name="T5" fmla="*/ 1719 h 2791"/>
                <a:gd name="T6" fmla="*/ 718 w 2791"/>
                <a:gd name="T7" fmla="*/ 1582 h 2791"/>
                <a:gd name="T8" fmla="*/ 748 w 2791"/>
                <a:gd name="T9" fmla="*/ 833 h 2791"/>
                <a:gd name="T10" fmla="*/ 1081 w 2791"/>
                <a:gd name="T11" fmla="*/ 517 h 2791"/>
                <a:gd name="T12" fmla="*/ 1933 w 2791"/>
                <a:gd name="T13" fmla="*/ 404 h 2791"/>
                <a:gd name="T14" fmla="*/ 2114 w 2791"/>
                <a:gd name="T15" fmla="*/ 506 h 2791"/>
                <a:gd name="T16" fmla="*/ 2158 w 2791"/>
                <a:gd name="T17" fmla="*/ 728 h 2791"/>
                <a:gd name="T18" fmla="*/ 2092 w 2791"/>
                <a:gd name="T19" fmla="*/ 978 h 2791"/>
                <a:gd name="T20" fmla="*/ 1972 w 2791"/>
                <a:gd name="T21" fmla="*/ 1153 h 2791"/>
                <a:gd name="T22" fmla="*/ 1858 w 2791"/>
                <a:gd name="T23" fmla="*/ 1232 h 2791"/>
                <a:gd name="T24" fmla="*/ 1702 w 2791"/>
                <a:gd name="T25" fmla="*/ 1322 h 2791"/>
                <a:gd name="T26" fmla="*/ 1691 w 2791"/>
                <a:gd name="T27" fmla="*/ 1322 h 2791"/>
                <a:gd name="T28" fmla="*/ 1564 w 2791"/>
                <a:gd name="T29" fmla="*/ 1253 h 2791"/>
                <a:gd name="T30" fmla="*/ 1544 w 2791"/>
                <a:gd name="T31" fmla="*/ 1126 h 2791"/>
                <a:gd name="T32" fmla="*/ 1726 w 2791"/>
                <a:gd name="T33" fmla="*/ 881 h 2791"/>
                <a:gd name="T34" fmla="*/ 1359 w 2791"/>
                <a:gd name="T35" fmla="*/ 881 h 2791"/>
                <a:gd name="T36" fmla="*/ 1400 w 2791"/>
                <a:gd name="T37" fmla="*/ 1097 h 2791"/>
                <a:gd name="T38" fmla="*/ 1395 w 2791"/>
                <a:gd name="T39" fmla="*/ 1116 h 2791"/>
                <a:gd name="T40" fmla="*/ 1175 w 2791"/>
                <a:gd name="T41" fmla="*/ 1395 h 2791"/>
                <a:gd name="T42" fmla="*/ 1570 w 2791"/>
                <a:gd name="T43" fmla="*/ 1530 h 2791"/>
                <a:gd name="T44" fmla="*/ 1717 w 2791"/>
                <a:gd name="T45" fmla="*/ 1469 h 2791"/>
                <a:gd name="T46" fmla="*/ 2056 w 2791"/>
                <a:gd name="T47" fmla="*/ 1653 h 2791"/>
                <a:gd name="T48" fmla="*/ 2256 w 2791"/>
                <a:gd name="T49" fmla="*/ 1234 h 2791"/>
                <a:gd name="T50" fmla="*/ 2230 w 2791"/>
                <a:gd name="T51" fmla="*/ 1030 h 2791"/>
                <a:gd name="T52" fmla="*/ 2458 w 2791"/>
                <a:gd name="T53" fmla="*/ 604 h 2791"/>
                <a:gd name="T54" fmla="*/ 2350 w 2791"/>
                <a:gd name="T55" fmla="*/ 37 h 2791"/>
                <a:gd name="T56" fmla="*/ 2124 w 2791"/>
                <a:gd name="T57" fmla="*/ 142 h 2791"/>
                <a:gd name="T58" fmla="*/ 1343 w 2791"/>
                <a:gd name="T59" fmla="*/ 257 h 2791"/>
                <a:gd name="T60" fmla="*/ 808 w 2791"/>
                <a:gd name="T61" fmla="*/ 0 h 2791"/>
                <a:gd name="T62" fmla="*/ 550 w 2791"/>
                <a:gd name="T63" fmla="*/ 537 h 2791"/>
                <a:gd name="T64" fmla="*/ 598 w 2791"/>
                <a:gd name="T65" fmla="*/ 823 h 2791"/>
                <a:gd name="T66" fmla="*/ 257 w 2791"/>
                <a:gd name="T67" fmla="*/ 1459 h 2791"/>
                <a:gd name="T68" fmla="*/ 0 w 2791"/>
                <a:gd name="T69" fmla="*/ 1836 h 2791"/>
                <a:gd name="T70" fmla="*/ 674 w 2791"/>
                <a:gd name="T71" fmla="*/ 2136 h 2791"/>
                <a:gd name="T72" fmla="*/ 1054 w 2791"/>
                <a:gd name="T73" fmla="*/ 2084 h 2791"/>
                <a:gd name="T74" fmla="*/ 1935 w 2791"/>
                <a:gd name="T75" fmla="*/ 2498 h 2791"/>
                <a:gd name="T76" fmla="*/ 2791 w 2791"/>
                <a:gd name="T77" fmla="*/ 2350 h 2791"/>
                <a:gd name="T78" fmla="*/ 2350 w 2791"/>
                <a:gd name="T79" fmla="*/ 1910 h 27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791" h="2791">
                  <a:moveTo>
                    <a:pt x="2350" y="1910"/>
                  </a:moveTo>
                  <a:cubicBezTo>
                    <a:pt x="2244" y="1910"/>
                    <a:pt x="2146" y="1947"/>
                    <a:pt x="2070" y="2010"/>
                  </a:cubicBezTo>
                  <a:cubicBezTo>
                    <a:pt x="2071" y="2009"/>
                    <a:pt x="2071" y="2009"/>
                    <a:pt x="2071" y="2009"/>
                  </a:cubicBezTo>
                  <a:cubicBezTo>
                    <a:pt x="2071" y="2009"/>
                    <a:pt x="1928" y="2155"/>
                    <a:pt x="1699" y="2104"/>
                  </a:cubicBezTo>
                  <a:cubicBezTo>
                    <a:pt x="1015" y="1921"/>
                    <a:pt x="1015" y="1921"/>
                    <a:pt x="1015" y="1921"/>
                  </a:cubicBezTo>
                  <a:cubicBezTo>
                    <a:pt x="874" y="1870"/>
                    <a:pt x="813" y="1769"/>
                    <a:pt x="791" y="1719"/>
                  </a:cubicBezTo>
                  <a:cubicBezTo>
                    <a:pt x="775" y="1668"/>
                    <a:pt x="750" y="1622"/>
                    <a:pt x="717" y="1582"/>
                  </a:cubicBezTo>
                  <a:cubicBezTo>
                    <a:pt x="718" y="1582"/>
                    <a:pt x="718" y="1582"/>
                    <a:pt x="718" y="1582"/>
                  </a:cubicBezTo>
                  <a:cubicBezTo>
                    <a:pt x="718" y="1582"/>
                    <a:pt x="593" y="1437"/>
                    <a:pt x="641" y="1230"/>
                  </a:cubicBezTo>
                  <a:cubicBezTo>
                    <a:pt x="748" y="833"/>
                    <a:pt x="748" y="833"/>
                    <a:pt x="748" y="833"/>
                  </a:cubicBezTo>
                  <a:cubicBezTo>
                    <a:pt x="788" y="711"/>
                    <a:pt x="878" y="663"/>
                    <a:pt x="923" y="640"/>
                  </a:cubicBezTo>
                  <a:cubicBezTo>
                    <a:pt x="988" y="616"/>
                    <a:pt x="1042" y="573"/>
                    <a:pt x="1081" y="517"/>
                  </a:cubicBezTo>
                  <a:cubicBezTo>
                    <a:pt x="1108" y="483"/>
                    <a:pt x="1183" y="411"/>
                    <a:pt x="1315" y="404"/>
                  </a:cubicBezTo>
                  <a:cubicBezTo>
                    <a:pt x="1933" y="404"/>
                    <a:pt x="1933" y="404"/>
                    <a:pt x="1933" y="404"/>
                  </a:cubicBezTo>
                  <a:cubicBezTo>
                    <a:pt x="2033" y="412"/>
                    <a:pt x="2092" y="477"/>
                    <a:pt x="2111" y="501"/>
                  </a:cubicBezTo>
                  <a:cubicBezTo>
                    <a:pt x="2112" y="503"/>
                    <a:pt x="2113" y="504"/>
                    <a:pt x="2114" y="506"/>
                  </a:cubicBezTo>
                  <a:cubicBezTo>
                    <a:pt x="2114" y="506"/>
                    <a:pt x="2114" y="506"/>
                    <a:pt x="2114" y="506"/>
                  </a:cubicBezTo>
                  <a:cubicBezTo>
                    <a:pt x="2114" y="506"/>
                    <a:pt x="2191" y="609"/>
                    <a:pt x="2158" y="728"/>
                  </a:cubicBezTo>
                  <a:cubicBezTo>
                    <a:pt x="2158" y="728"/>
                    <a:pt x="2158" y="728"/>
                    <a:pt x="2158" y="728"/>
                  </a:cubicBezTo>
                  <a:cubicBezTo>
                    <a:pt x="2092" y="978"/>
                    <a:pt x="2092" y="978"/>
                    <a:pt x="2092" y="978"/>
                  </a:cubicBezTo>
                  <a:cubicBezTo>
                    <a:pt x="2091" y="980"/>
                    <a:pt x="2090" y="982"/>
                    <a:pt x="2090" y="984"/>
                  </a:cubicBezTo>
                  <a:cubicBezTo>
                    <a:pt x="2063" y="1084"/>
                    <a:pt x="2005" y="1133"/>
                    <a:pt x="1972" y="1153"/>
                  </a:cubicBezTo>
                  <a:cubicBezTo>
                    <a:pt x="1928" y="1168"/>
                    <a:pt x="1889" y="1195"/>
                    <a:pt x="1860" y="1230"/>
                  </a:cubicBezTo>
                  <a:cubicBezTo>
                    <a:pt x="1858" y="1232"/>
                    <a:pt x="1858" y="1232"/>
                    <a:pt x="1858" y="1232"/>
                  </a:cubicBezTo>
                  <a:cubicBezTo>
                    <a:pt x="1849" y="1243"/>
                    <a:pt x="1840" y="1255"/>
                    <a:pt x="1833" y="1268"/>
                  </a:cubicBezTo>
                  <a:cubicBezTo>
                    <a:pt x="1784" y="1321"/>
                    <a:pt x="1707" y="1322"/>
                    <a:pt x="1702" y="1322"/>
                  </a:cubicBezTo>
                  <a:cubicBezTo>
                    <a:pt x="1701" y="1322"/>
                    <a:pt x="1701" y="1322"/>
                    <a:pt x="1701" y="1322"/>
                  </a:cubicBezTo>
                  <a:cubicBezTo>
                    <a:pt x="1691" y="1322"/>
                    <a:pt x="1691" y="1322"/>
                    <a:pt x="1691" y="1322"/>
                  </a:cubicBezTo>
                  <a:cubicBezTo>
                    <a:pt x="1669" y="1321"/>
                    <a:pt x="1617" y="1313"/>
                    <a:pt x="1569" y="1260"/>
                  </a:cubicBezTo>
                  <a:cubicBezTo>
                    <a:pt x="1568" y="1258"/>
                    <a:pt x="1565" y="1256"/>
                    <a:pt x="1564" y="1253"/>
                  </a:cubicBezTo>
                  <a:cubicBezTo>
                    <a:pt x="1535" y="1212"/>
                    <a:pt x="1535" y="1172"/>
                    <a:pt x="1538" y="1150"/>
                  </a:cubicBezTo>
                  <a:cubicBezTo>
                    <a:pt x="1544" y="1126"/>
                    <a:pt x="1544" y="1126"/>
                    <a:pt x="1544" y="1126"/>
                  </a:cubicBezTo>
                  <a:cubicBezTo>
                    <a:pt x="1550" y="1111"/>
                    <a:pt x="1569" y="1073"/>
                    <a:pt x="1607" y="1053"/>
                  </a:cubicBezTo>
                  <a:cubicBezTo>
                    <a:pt x="1677" y="1027"/>
                    <a:pt x="1726" y="960"/>
                    <a:pt x="1726" y="881"/>
                  </a:cubicBezTo>
                  <a:cubicBezTo>
                    <a:pt x="1726" y="780"/>
                    <a:pt x="1644" y="698"/>
                    <a:pt x="1542" y="698"/>
                  </a:cubicBezTo>
                  <a:cubicBezTo>
                    <a:pt x="1441" y="698"/>
                    <a:pt x="1359" y="780"/>
                    <a:pt x="1359" y="881"/>
                  </a:cubicBezTo>
                  <a:cubicBezTo>
                    <a:pt x="1359" y="916"/>
                    <a:pt x="1368" y="948"/>
                    <a:pt x="1385" y="976"/>
                  </a:cubicBezTo>
                  <a:cubicBezTo>
                    <a:pt x="1408" y="1044"/>
                    <a:pt x="1400" y="1097"/>
                    <a:pt x="1400" y="1097"/>
                  </a:cubicBezTo>
                  <a:cubicBezTo>
                    <a:pt x="1400" y="1097"/>
                    <a:pt x="1400" y="1097"/>
                    <a:pt x="1400" y="1097"/>
                  </a:cubicBezTo>
                  <a:cubicBezTo>
                    <a:pt x="1395" y="1116"/>
                    <a:pt x="1395" y="1116"/>
                    <a:pt x="1395" y="1116"/>
                  </a:cubicBezTo>
                  <a:cubicBezTo>
                    <a:pt x="1387" y="1135"/>
                    <a:pt x="1368" y="1164"/>
                    <a:pt x="1318" y="1189"/>
                  </a:cubicBezTo>
                  <a:cubicBezTo>
                    <a:pt x="1234" y="1221"/>
                    <a:pt x="1175" y="1301"/>
                    <a:pt x="1175" y="1395"/>
                  </a:cubicBezTo>
                  <a:cubicBezTo>
                    <a:pt x="1175" y="1517"/>
                    <a:pt x="1273" y="1616"/>
                    <a:pt x="1395" y="1616"/>
                  </a:cubicBezTo>
                  <a:cubicBezTo>
                    <a:pt x="1466" y="1616"/>
                    <a:pt x="1530" y="1582"/>
                    <a:pt x="1570" y="1530"/>
                  </a:cubicBezTo>
                  <a:cubicBezTo>
                    <a:pt x="1633" y="1471"/>
                    <a:pt x="1695" y="1469"/>
                    <a:pt x="1695" y="1469"/>
                  </a:cubicBezTo>
                  <a:cubicBezTo>
                    <a:pt x="1717" y="1469"/>
                    <a:pt x="1717" y="1469"/>
                    <a:pt x="1717" y="1469"/>
                  </a:cubicBezTo>
                  <a:cubicBezTo>
                    <a:pt x="1746" y="1471"/>
                    <a:pt x="1798" y="1483"/>
                    <a:pt x="1840" y="1535"/>
                  </a:cubicBezTo>
                  <a:cubicBezTo>
                    <a:pt x="1886" y="1606"/>
                    <a:pt x="1966" y="1653"/>
                    <a:pt x="2056" y="1653"/>
                  </a:cubicBezTo>
                  <a:cubicBezTo>
                    <a:pt x="2198" y="1653"/>
                    <a:pt x="2313" y="1538"/>
                    <a:pt x="2313" y="1396"/>
                  </a:cubicBezTo>
                  <a:cubicBezTo>
                    <a:pt x="2313" y="1334"/>
                    <a:pt x="2292" y="1278"/>
                    <a:pt x="2256" y="1234"/>
                  </a:cubicBezTo>
                  <a:cubicBezTo>
                    <a:pt x="2238" y="1195"/>
                    <a:pt x="2208" y="1116"/>
                    <a:pt x="2227" y="1041"/>
                  </a:cubicBezTo>
                  <a:cubicBezTo>
                    <a:pt x="2228" y="1038"/>
                    <a:pt x="2229" y="1034"/>
                    <a:pt x="2230" y="1030"/>
                  </a:cubicBezTo>
                  <a:cubicBezTo>
                    <a:pt x="2298" y="777"/>
                    <a:pt x="2298" y="777"/>
                    <a:pt x="2298" y="777"/>
                  </a:cubicBezTo>
                  <a:cubicBezTo>
                    <a:pt x="2333" y="670"/>
                    <a:pt x="2428" y="618"/>
                    <a:pt x="2458" y="604"/>
                  </a:cubicBezTo>
                  <a:cubicBezTo>
                    <a:pt x="2567" y="561"/>
                    <a:pt x="2644" y="455"/>
                    <a:pt x="2644" y="331"/>
                  </a:cubicBezTo>
                  <a:cubicBezTo>
                    <a:pt x="2644" y="169"/>
                    <a:pt x="2512" y="37"/>
                    <a:pt x="2350" y="37"/>
                  </a:cubicBezTo>
                  <a:cubicBezTo>
                    <a:pt x="2259" y="37"/>
                    <a:pt x="2177" y="79"/>
                    <a:pt x="2123" y="144"/>
                  </a:cubicBezTo>
                  <a:cubicBezTo>
                    <a:pt x="2124" y="142"/>
                    <a:pt x="2124" y="142"/>
                    <a:pt x="2124" y="142"/>
                  </a:cubicBezTo>
                  <a:cubicBezTo>
                    <a:pt x="2124" y="142"/>
                    <a:pt x="2044" y="257"/>
                    <a:pt x="1892" y="257"/>
                  </a:cubicBezTo>
                  <a:cubicBezTo>
                    <a:pt x="1343" y="257"/>
                    <a:pt x="1343" y="257"/>
                    <a:pt x="1343" y="257"/>
                  </a:cubicBezTo>
                  <a:cubicBezTo>
                    <a:pt x="1191" y="257"/>
                    <a:pt x="1112" y="183"/>
                    <a:pt x="1083" y="147"/>
                  </a:cubicBezTo>
                  <a:cubicBezTo>
                    <a:pt x="1024" y="59"/>
                    <a:pt x="923" y="0"/>
                    <a:pt x="808" y="0"/>
                  </a:cubicBezTo>
                  <a:cubicBezTo>
                    <a:pt x="625" y="0"/>
                    <a:pt x="477" y="148"/>
                    <a:pt x="477" y="331"/>
                  </a:cubicBezTo>
                  <a:cubicBezTo>
                    <a:pt x="477" y="409"/>
                    <a:pt x="504" y="480"/>
                    <a:pt x="550" y="537"/>
                  </a:cubicBezTo>
                  <a:cubicBezTo>
                    <a:pt x="606" y="617"/>
                    <a:pt x="626" y="720"/>
                    <a:pt x="600" y="817"/>
                  </a:cubicBezTo>
                  <a:cubicBezTo>
                    <a:pt x="599" y="819"/>
                    <a:pt x="599" y="821"/>
                    <a:pt x="598" y="823"/>
                  </a:cubicBezTo>
                  <a:cubicBezTo>
                    <a:pt x="500" y="1191"/>
                    <a:pt x="500" y="1191"/>
                    <a:pt x="500" y="1191"/>
                  </a:cubicBezTo>
                  <a:cubicBezTo>
                    <a:pt x="438" y="1410"/>
                    <a:pt x="257" y="1459"/>
                    <a:pt x="257" y="1459"/>
                  </a:cubicBezTo>
                  <a:cubicBezTo>
                    <a:pt x="259" y="1459"/>
                    <a:pt x="259" y="1459"/>
                    <a:pt x="259" y="1459"/>
                  </a:cubicBezTo>
                  <a:cubicBezTo>
                    <a:pt x="108" y="1518"/>
                    <a:pt x="0" y="1664"/>
                    <a:pt x="0" y="1836"/>
                  </a:cubicBezTo>
                  <a:cubicBezTo>
                    <a:pt x="0" y="2059"/>
                    <a:pt x="181" y="2240"/>
                    <a:pt x="404" y="2240"/>
                  </a:cubicBezTo>
                  <a:cubicBezTo>
                    <a:pt x="508" y="2240"/>
                    <a:pt x="603" y="2201"/>
                    <a:pt x="674" y="2136"/>
                  </a:cubicBezTo>
                  <a:cubicBezTo>
                    <a:pt x="721" y="2104"/>
                    <a:pt x="851" y="2031"/>
                    <a:pt x="1022" y="2076"/>
                  </a:cubicBezTo>
                  <a:cubicBezTo>
                    <a:pt x="1033" y="2079"/>
                    <a:pt x="1043" y="2082"/>
                    <a:pt x="1054" y="2084"/>
                  </a:cubicBezTo>
                  <a:cubicBezTo>
                    <a:pt x="1662" y="2246"/>
                    <a:pt x="1662" y="2246"/>
                    <a:pt x="1662" y="2246"/>
                  </a:cubicBezTo>
                  <a:cubicBezTo>
                    <a:pt x="1840" y="2302"/>
                    <a:pt x="1917" y="2457"/>
                    <a:pt x="1935" y="2498"/>
                  </a:cubicBezTo>
                  <a:cubicBezTo>
                    <a:pt x="1996" y="2669"/>
                    <a:pt x="2159" y="2791"/>
                    <a:pt x="2350" y="2791"/>
                  </a:cubicBezTo>
                  <a:cubicBezTo>
                    <a:pt x="2594" y="2791"/>
                    <a:pt x="2791" y="2593"/>
                    <a:pt x="2791" y="2350"/>
                  </a:cubicBezTo>
                  <a:cubicBezTo>
                    <a:pt x="2791" y="2107"/>
                    <a:pt x="2594" y="1910"/>
                    <a:pt x="2350" y="1910"/>
                  </a:cubicBezTo>
                  <a:close/>
                  <a:moveTo>
                    <a:pt x="2350" y="1910"/>
                  </a:moveTo>
                  <a:cubicBezTo>
                    <a:pt x="2350" y="1910"/>
                    <a:pt x="2350" y="1910"/>
                    <a:pt x="2350" y="1910"/>
                  </a:cubicBezTo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7054330" y="1455354"/>
            <a:ext cx="1371958" cy="1371958"/>
            <a:chOff x="7054330" y="1455354"/>
            <a:chExt cx="1371958" cy="1371958"/>
          </a:xfrm>
        </p:grpSpPr>
        <p:sp>
          <p:nvSpPr>
            <p:cNvPr id="48" name="椭圆 47"/>
            <p:cNvSpPr/>
            <p:nvPr/>
          </p:nvSpPr>
          <p:spPr>
            <a:xfrm>
              <a:off x="7054330" y="1455354"/>
              <a:ext cx="1371958" cy="137195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4" name="组合 33"/>
            <p:cNvGrpSpPr/>
            <p:nvPr/>
          </p:nvGrpSpPr>
          <p:grpSpPr>
            <a:xfrm>
              <a:off x="7369027" y="1781026"/>
              <a:ext cx="733291" cy="741074"/>
              <a:chOff x="5451475" y="4286250"/>
              <a:chExt cx="1346201" cy="1360488"/>
            </a:xfrm>
            <a:solidFill>
              <a:schemeClr val="tx2">
                <a:lumMod val="50000"/>
              </a:schemeClr>
            </a:solidFill>
          </p:grpSpPr>
          <p:sp>
            <p:nvSpPr>
              <p:cNvPr id="35" name="Freeform 22"/>
              <p:cNvSpPr/>
              <p:nvPr/>
            </p:nvSpPr>
            <p:spPr bwMode="auto">
              <a:xfrm>
                <a:off x="6338888" y="4343400"/>
                <a:ext cx="409575" cy="400050"/>
              </a:xfrm>
              <a:custGeom>
                <a:avLst/>
                <a:gdLst>
                  <a:gd name="T0" fmla="*/ 41 w 108"/>
                  <a:gd name="T1" fmla="*/ 0 h 106"/>
                  <a:gd name="T2" fmla="*/ 54 w 108"/>
                  <a:gd name="T3" fmla="*/ 6 h 106"/>
                  <a:gd name="T4" fmla="*/ 101 w 108"/>
                  <a:gd name="T5" fmla="*/ 52 h 106"/>
                  <a:gd name="T6" fmla="*/ 101 w 108"/>
                  <a:gd name="T7" fmla="*/ 79 h 106"/>
                  <a:gd name="T8" fmla="*/ 73 w 108"/>
                  <a:gd name="T9" fmla="*/ 106 h 106"/>
                  <a:gd name="T10" fmla="*/ 0 w 108"/>
                  <a:gd name="T11" fmla="*/ 33 h 106"/>
                  <a:gd name="T12" fmla="*/ 27 w 108"/>
                  <a:gd name="T13" fmla="*/ 6 h 106"/>
                  <a:gd name="T14" fmla="*/ 41 w 108"/>
                  <a:gd name="T15" fmla="*/ 0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8" h="106">
                    <a:moveTo>
                      <a:pt x="41" y="0"/>
                    </a:moveTo>
                    <a:cubicBezTo>
                      <a:pt x="45" y="0"/>
                      <a:pt x="50" y="2"/>
                      <a:pt x="54" y="6"/>
                    </a:cubicBezTo>
                    <a:cubicBezTo>
                      <a:pt x="101" y="52"/>
                      <a:pt x="101" y="52"/>
                      <a:pt x="101" y="52"/>
                    </a:cubicBezTo>
                    <a:cubicBezTo>
                      <a:pt x="108" y="59"/>
                      <a:pt x="108" y="71"/>
                      <a:pt x="101" y="79"/>
                    </a:cubicBezTo>
                    <a:cubicBezTo>
                      <a:pt x="73" y="106"/>
                      <a:pt x="73" y="106"/>
                      <a:pt x="73" y="106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27" y="6"/>
                      <a:pt x="27" y="6"/>
                      <a:pt x="27" y="6"/>
                    </a:cubicBezTo>
                    <a:cubicBezTo>
                      <a:pt x="31" y="2"/>
                      <a:pt x="36" y="0"/>
                      <a:pt x="4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" name="Freeform 23"/>
              <p:cNvSpPr/>
              <p:nvPr/>
            </p:nvSpPr>
            <p:spPr bwMode="auto">
              <a:xfrm>
                <a:off x="5746750" y="4521200"/>
                <a:ext cx="819150" cy="819150"/>
              </a:xfrm>
              <a:custGeom>
                <a:avLst/>
                <a:gdLst>
                  <a:gd name="T0" fmla="*/ 516 w 516"/>
                  <a:gd name="T1" fmla="*/ 173 h 516"/>
                  <a:gd name="T2" fmla="*/ 173 w 516"/>
                  <a:gd name="T3" fmla="*/ 516 h 516"/>
                  <a:gd name="T4" fmla="*/ 0 w 516"/>
                  <a:gd name="T5" fmla="*/ 342 h 516"/>
                  <a:gd name="T6" fmla="*/ 342 w 516"/>
                  <a:gd name="T7" fmla="*/ 0 h 516"/>
                  <a:gd name="T8" fmla="*/ 516 w 516"/>
                  <a:gd name="T9" fmla="*/ 173 h 516"/>
                  <a:gd name="T10" fmla="*/ 516 w 516"/>
                  <a:gd name="T11" fmla="*/ 173 h 5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16" h="516">
                    <a:moveTo>
                      <a:pt x="516" y="173"/>
                    </a:moveTo>
                    <a:lnTo>
                      <a:pt x="173" y="516"/>
                    </a:lnTo>
                    <a:lnTo>
                      <a:pt x="0" y="342"/>
                    </a:lnTo>
                    <a:lnTo>
                      <a:pt x="342" y="0"/>
                    </a:lnTo>
                    <a:lnTo>
                      <a:pt x="516" y="173"/>
                    </a:lnTo>
                    <a:lnTo>
                      <a:pt x="516" y="1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" name="Freeform 24"/>
              <p:cNvSpPr/>
              <p:nvPr/>
            </p:nvSpPr>
            <p:spPr bwMode="auto">
              <a:xfrm>
                <a:off x="5541963" y="5106988"/>
                <a:ext cx="434975" cy="430213"/>
              </a:xfrm>
              <a:custGeom>
                <a:avLst/>
                <a:gdLst>
                  <a:gd name="T0" fmla="*/ 100 w 274"/>
                  <a:gd name="T1" fmla="*/ 0 h 271"/>
                  <a:gd name="T2" fmla="*/ 274 w 274"/>
                  <a:gd name="T3" fmla="*/ 176 h 271"/>
                  <a:gd name="T4" fmla="*/ 245 w 274"/>
                  <a:gd name="T5" fmla="*/ 204 h 271"/>
                  <a:gd name="T6" fmla="*/ 0 w 274"/>
                  <a:gd name="T7" fmla="*/ 271 h 271"/>
                  <a:gd name="T8" fmla="*/ 69 w 274"/>
                  <a:gd name="T9" fmla="*/ 28 h 271"/>
                  <a:gd name="T10" fmla="*/ 100 w 274"/>
                  <a:gd name="T11" fmla="*/ 0 h 271"/>
                  <a:gd name="T12" fmla="*/ 100 w 274"/>
                  <a:gd name="T13" fmla="*/ 0 h 271"/>
                  <a:gd name="T14" fmla="*/ 100 w 274"/>
                  <a:gd name="T15" fmla="*/ 0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74" h="271">
                    <a:moveTo>
                      <a:pt x="100" y="0"/>
                    </a:moveTo>
                    <a:lnTo>
                      <a:pt x="274" y="176"/>
                    </a:lnTo>
                    <a:lnTo>
                      <a:pt x="245" y="204"/>
                    </a:lnTo>
                    <a:lnTo>
                      <a:pt x="0" y="271"/>
                    </a:lnTo>
                    <a:lnTo>
                      <a:pt x="69" y="28"/>
                    </a:lnTo>
                    <a:lnTo>
                      <a:pt x="100" y="0"/>
                    </a:lnTo>
                    <a:lnTo>
                      <a:pt x="100" y="0"/>
                    </a:lnTo>
                    <a:lnTo>
                      <a:pt x="10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" name="Freeform 25"/>
              <p:cNvSpPr/>
              <p:nvPr/>
            </p:nvSpPr>
            <p:spPr bwMode="auto">
              <a:xfrm>
                <a:off x="5451475" y="4286250"/>
                <a:ext cx="661988" cy="608013"/>
              </a:xfrm>
              <a:custGeom>
                <a:avLst/>
                <a:gdLst>
                  <a:gd name="T0" fmla="*/ 71 w 175"/>
                  <a:gd name="T1" fmla="*/ 161 h 161"/>
                  <a:gd name="T2" fmla="*/ 0 w 175"/>
                  <a:gd name="T3" fmla="*/ 88 h 161"/>
                  <a:gd name="T4" fmla="*/ 81 w 175"/>
                  <a:gd name="T5" fmla="*/ 10 h 161"/>
                  <a:gd name="T6" fmla="*/ 106 w 175"/>
                  <a:gd name="T7" fmla="*/ 0 h 161"/>
                  <a:gd name="T8" fmla="*/ 135 w 175"/>
                  <a:gd name="T9" fmla="*/ 13 h 161"/>
                  <a:gd name="T10" fmla="*/ 135 w 175"/>
                  <a:gd name="T11" fmla="*/ 13 h 161"/>
                  <a:gd name="T12" fmla="*/ 175 w 175"/>
                  <a:gd name="T13" fmla="*/ 51 h 161"/>
                  <a:gd name="T14" fmla="*/ 163 w 175"/>
                  <a:gd name="T15" fmla="*/ 63 h 161"/>
                  <a:gd name="T16" fmla="*/ 124 w 175"/>
                  <a:gd name="T17" fmla="*/ 25 h 161"/>
                  <a:gd name="T18" fmla="*/ 106 w 175"/>
                  <a:gd name="T19" fmla="*/ 17 h 161"/>
                  <a:gd name="T20" fmla="*/ 91 w 175"/>
                  <a:gd name="T21" fmla="*/ 23 h 161"/>
                  <a:gd name="T22" fmla="*/ 24 w 175"/>
                  <a:gd name="T23" fmla="*/ 88 h 161"/>
                  <a:gd name="T24" fmla="*/ 83 w 175"/>
                  <a:gd name="T25" fmla="*/ 149 h 161"/>
                  <a:gd name="T26" fmla="*/ 71 w 175"/>
                  <a:gd name="T27" fmla="*/ 161 h 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75" h="161">
                    <a:moveTo>
                      <a:pt x="71" y="161"/>
                    </a:moveTo>
                    <a:cubicBezTo>
                      <a:pt x="0" y="88"/>
                      <a:pt x="0" y="88"/>
                      <a:pt x="0" y="88"/>
                    </a:cubicBezTo>
                    <a:cubicBezTo>
                      <a:pt x="81" y="10"/>
                      <a:pt x="81" y="10"/>
                      <a:pt x="81" y="10"/>
                    </a:cubicBezTo>
                    <a:cubicBezTo>
                      <a:pt x="89" y="3"/>
                      <a:pt x="97" y="0"/>
                      <a:pt x="106" y="0"/>
                    </a:cubicBezTo>
                    <a:cubicBezTo>
                      <a:pt x="115" y="0"/>
                      <a:pt x="123" y="2"/>
                      <a:pt x="135" y="13"/>
                    </a:cubicBezTo>
                    <a:cubicBezTo>
                      <a:pt x="135" y="13"/>
                      <a:pt x="135" y="13"/>
                      <a:pt x="135" y="13"/>
                    </a:cubicBezTo>
                    <a:cubicBezTo>
                      <a:pt x="175" y="51"/>
                      <a:pt x="175" y="51"/>
                      <a:pt x="175" y="51"/>
                    </a:cubicBezTo>
                    <a:cubicBezTo>
                      <a:pt x="163" y="63"/>
                      <a:pt x="163" y="63"/>
                      <a:pt x="163" y="63"/>
                    </a:cubicBezTo>
                    <a:cubicBezTo>
                      <a:pt x="124" y="25"/>
                      <a:pt x="124" y="25"/>
                      <a:pt x="124" y="25"/>
                    </a:cubicBezTo>
                    <a:cubicBezTo>
                      <a:pt x="114" y="17"/>
                      <a:pt x="110" y="17"/>
                      <a:pt x="106" y="17"/>
                    </a:cubicBezTo>
                    <a:cubicBezTo>
                      <a:pt x="101" y="17"/>
                      <a:pt x="97" y="18"/>
                      <a:pt x="91" y="23"/>
                    </a:cubicBezTo>
                    <a:cubicBezTo>
                      <a:pt x="24" y="88"/>
                      <a:pt x="24" y="88"/>
                      <a:pt x="24" y="88"/>
                    </a:cubicBezTo>
                    <a:cubicBezTo>
                      <a:pt x="83" y="149"/>
                      <a:pt x="83" y="149"/>
                      <a:pt x="83" y="149"/>
                    </a:cubicBezTo>
                    <a:lnTo>
                      <a:pt x="71" y="16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" name="Freeform 26"/>
              <p:cNvSpPr/>
              <p:nvPr/>
            </p:nvSpPr>
            <p:spPr bwMode="auto">
              <a:xfrm>
                <a:off x="5583238" y="4603750"/>
                <a:ext cx="163513" cy="158750"/>
              </a:xfrm>
              <a:custGeom>
                <a:avLst/>
                <a:gdLst>
                  <a:gd name="T0" fmla="*/ 9 w 43"/>
                  <a:gd name="T1" fmla="*/ 42 h 42"/>
                  <a:gd name="T2" fmla="*/ 3 w 43"/>
                  <a:gd name="T3" fmla="*/ 39 h 42"/>
                  <a:gd name="T4" fmla="*/ 3 w 43"/>
                  <a:gd name="T5" fmla="*/ 28 h 42"/>
                  <a:gd name="T6" fmla="*/ 29 w 43"/>
                  <a:gd name="T7" fmla="*/ 3 h 42"/>
                  <a:gd name="T8" fmla="*/ 40 w 43"/>
                  <a:gd name="T9" fmla="*/ 3 h 42"/>
                  <a:gd name="T10" fmla="*/ 40 w 43"/>
                  <a:gd name="T11" fmla="*/ 14 h 42"/>
                  <a:gd name="T12" fmla="*/ 14 w 43"/>
                  <a:gd name="T13" fmla="*/ 39 h 42"/>
                  <a:gd name="T14" fmla="*/ 9 w 43"/>
                  <a:gd name="T15" fmla="*/ 42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3" h="42">
                    <a:moveTo>
                      <a:pt x="9" y="42"/>
                    </a:moveTo>
                    <a:cubicBezTo>
                      <a:pt x="7" y="42"/>
                      <a:pt x="5" y="41"/>
                      <a:pt x="3" y="39"/>
                    </a:cubicBezTo>
                    <a:cubicBezTo>
                      <a:pt x="0" y="36"/>
                      <a:pt x="0" y="31"/>
                      <a:pt x="3" y="28"/>
                    </a:cubicBezTo>
                    <a:cubicBezTo>
                      <a:pt x="29" y="3"/>
                      <a:pt x="29" y="3"/>
                      <a:pt x="29" y="3"/>
                    </a:cubicBezTo>
                    <a:cubicBezTo>
                      <a:pt x="32" y="0"/>
                      <a:pt x="37" y="0"/>
                      <a:pt x="40" y="3"/>
                    </a:cubicBezTo>
                    <a:cubicBezTo>
                      <a:pt x="43" y="6"/>
                      <a:pt x="43" y="11"/>
                      <a:pt x="40" y="14"/>
                    </a:cubicBezTo>
                    <a:cubicBezTo>
                      <a:pt x="14" y="39"/>
                      <a:pt x="14" y="39"/>
                      <a:pt x="14" y="39"/>
                    </a:cubicBezTo>
                    <a:cubicBezTo>
                      <a:pt x="13" y="41"/>
                      <a:pt x="11" y="42"/>
                      <a:pt x="9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" name="Freeform 27"/>
              <p:cNvSpPr/>
              <p:nvPr/>
            </p:nvSpPr>
            <p:spPr bwMode="auto">
              <a:xfrm>
                <a:off x="5670550" y="4652963"/>
                <a:ext cx="211138" cy="207963"/>
              </a:xfrm>
              <a:custGeom>
                <a:avLst/>
                <a:gdLst>
                  <a:gd name="T0" fmla="*/ 8 w 56"/>
                  <a:gd name="T1" fmla="*/ 55 h 55"/>
                  <a:gd name="T2" fmla="*/ 3 w 56"/>
                  <a:gd name="T3" fmla="*/ 52 h 55"/>
                  <a:gd name="T4" fmla="*/ 3 w 56"/>
                  <a:gd name="T5" fmla="*/ 41 h 55"/>
                  <a:gd name="T6" fmla="*/ 41 w 56"/>
                  <a:gd name="T7" fmla="*/ 3 h 55"/>
                  <a:gd name="T8" fmla="*/ 53 w 56"/>
                  <a:gd name="T9" fmla="*/ 3 h 55"/>
                  <a:gd name="T10" fmla="*/ 53 w 56"/>
                  <a:gd name="T11" fmla="*/ 14 h 55"/>
                  <a:gd name="T12" fmla="*/ 14 w 56"/>
                  <a:gd name="T13" fmla="*/ 52 h 55"/>
                  <a:gd name="T14" fmla="*/ 8 w 56"/>
                  <a:gd name="T15" fmla="*/ 5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6" h="55">
                    <a:moveTo>
                      <a:pt x="8" y="55"/>
                    </a:moveTo>
                    <a:cubicBezTo>
                      <a:pt x="6" y="55"/>
                      <a:pt x="4" y="54"/>
                      <a:pt x="3" y="52"/>
                    </a:cubicBezTo>
                    <a:cubicBezTo>
                      <a:pt x="0" y="49"/>
                      <a:pt x="0" y="44"/>
                      <a:pt x="3" y="41"/>
                    </a:cubicBezTo>
                    <a:cubicBezTo>
                      <a:pt x="41" y="3"/>
                      <a:pt x="41" y="3"/>
                      <a:pt x="41" y="3"/>
                    </a:cubicBezTo>
                    <a:cubicBezTo>
                      <a:pt x="44" y="0"/>
                      <a:pt x="49" y="0"/>
                      <a:pt x="53" y="3"/>
                    </a:cubicBezTo>
                    <a:cubicBezTo>
                      <a:pt x="56" y="6"/>
                      <a:pt x="56" y="11"/>
                      <a:pt x="53" y="14"/>
                    </a:cubicBezTo>
                    <a:cubicBezTo>
                      <a:pt x="14" y="52"/>
                      <a:pt x="14" y="52"/>
                      <a:pt x="14" y="52"/>
                    </a:cubicBezTo>
                    <a:cubicBezTo>
                      <a:pt x="12" y="54"/>
                      <a:pt x="10" y="55"/>
                      <a:pt x="8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" name="Freeform 28"/>
              <p:cNvSpPr/>
              <p:nvPr/>
            </p:nvSpPr>
            <p:spPr bwMode="auto">
              <a:xfrm>
                <a:off x="6184900" y="4984750"/>
                <a:ext cx="612776" cy="661988"/>
              </a:xfrm>
              <a:custGeom>
                <a:avLst/>
                <a:gdLst>
                  <a:gd name="T0" fmla="*/ 74 w 162"/>
                  <a:gd name="T1" fmla="*/ 175 h 175"/>
                  <a:gd name="T2" fmla="*/ 0 w 162"/>
                  <a:gd name="T3" fmla="*/ 101 h 175"/>
                  <a:gd name="T4" fmla="*/ 12 w 162"/>
                  <a:gd name="T5" fmla="*/ 89 h 175"/>
                  <a:gd name="T6" fmla="*/ 74 w 162"/>
                  <a:gd name="T7" fmla="*/ 151 h 175"/>
                  <a:gd name="T8" fmla="*/ 140 w 162"/>
                  <a:gd name="T9" fmla="*/ 83 h 175"/>
                  <a:gd name="T10" fmla="*/ 145 w 162"/>
                  <a:gd name="T11" fmla="*/ 69 h 175"/>
                  <a:gd name="T12" fmla="*/ 137 w 162"/>
                  <a:gd name="T13" fmla="*/ 51 h 175"/>
                  <a:gd name="T14" fmla="*/ 99 w 162"/>
                  <a:gd name="T15" fmla="*/ 12 h 175"/>
                  <a:gd name="T16" fmla="*/ 111 w 162"/>
                  <a:gd name="T17" fmla="*/ 0 h 175"/>
                  <a:gd name="T18" fmla="*/ 149 w 162"/>
                  <a:gd name="T19" fmla="*/ 39 h 175"/>
                  <a:gd name="T20" fmla="*/ 162 w 162"/>
                  <a:gd name="T21" fmla="*/ 68 h 175"/>
                  <a:gd name="T22" fmla="*/ 152 w 162"/>
                  <a:gd name="T23" fmla="*/ 94 h 175"/>
                  <a:gd name="T24" fmla="*/ 152 w 162"/>
                  <a:gd name="T25" fmla="*/ 95 h 175"/>
                  <a:gd name="T26" fmla="*/ 74 w 162"/>
                  <a:gd name="T27" fmla="*/ 175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62" h="175">
                    <a:moveTo>
                      <a:pt x="74" y="175"/>
                    </a:moveTo>
                    <a:cubicBezTo>
                      <a:pt x="0" y="101"/>
                      <a:pt x="0" y="101"/>
                      <a:pt x="0" y="101"/>
                    </a:cubicBezTo>
                    <a:cubicBezTo>
                      <a:pt x="12" y="89"/>
                      <a:pt x="12" y="89"/>
                      <a:pt x="12" y="89"/>
                    </a:cubicBezTo>
                    <a:cubicBezTo>
                      <a:pt x="74" y="151"/>
                      <a:pt x="74" y="151"/>
                      <a:pt x="74" y="151"/>
                    </a:cubicBezTo>
                    <a:cubicBezTo>
                      <a:pt x="140" y="83"/>
                      <a:pt x="140" y="83"/>
                      <a:pt x="140" y="83"/>
                    </a:cubicBezTo>
                    <a:cubicBezTo>
                      <a:pt x="144" y="78"/>
                      <a:pt x="145" y="74"/>
                      <a:pt x="145" y="69"/>
                    </a:cubicBezTo>
                    <a:cubicBezTo>
                      <a:pt x="145" y="64"/>
                      <a:pt x="145" y="60"/>
                      <a:pt x="137" y="51"/>
                    </a:cubicBezTo>
                    <a:cubicBezTo>
                      <a:pt x="99" y="12"/>
                      <a:pt x="99" y="12"/>
                      <a:pt x="99" y="12"/>
                    </a:cubicBezTo>
                    <a:cubicBezTo>
                      <a:pt x="111" y="0"/>
                      <a:pt x="111" y="0"/>
                      <a:pt x="111" y="0"/>
                    </a:cubicBezTo>
                    <a:cubicBezTo>
                      <a:pt x="149" y="39"/>
                      <a:pt x="149" y="39"/>
                      <a:pt x="149" y="39"/>
                    </a:cubicBezTo>
                    <a:cubicBezTo>
                      <a:pt x="160" y="51"/>
                      <a:pt x="162" y="59"/>
                      <a:pt x="162" y="68"/>
                    </a:cubicBezTo>
                    <a:cubicBezTo>
                      <a:pt x="162" y="77"/>
                      <a:pt x="159" y="85"/>
                      <a:pt x="152" y="94"/>
                    </a:cubicBezTo>
                    <a:cubicBezTo>
                      <a:pt x="152" y="95"/>
                      <a:pt x="152" y="95"/>
                      <a:pt x="152" y="95"/>
                    </a:cubicBezTo>
                    <a:lnTo>
                      <a:pt x="74" y="1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" name="Freeform 29"/>
              <p:cNvSpPr/>
              <p:nvPr/>
            </p:nvSpPr>
            <p:spPr bwMode="auto">
              <a:xfrm>
                <a:off x="6321425" y="5348288"/>
                <a:ext cx="158750" cy="158750"/>
              </a:xfrm>
              <a:custGeom>
                <a:avLst/>
                <a:gdLst>
                  <a:gd name="T0" fmla="*/ 8 w 42"/>
                  <a:gd name="T1" fmla="*/ 42 h 42"/>
                  <a:gd name="T2" fmla="*/ 3 w 42"/>
                  <a:gd name="T3" fmla="*/ 40 h 42"/>
                  <a:gd name="T4" fmla="*/ 3 w 42"/>
                  <a:gd name="T5" fmla="*/ 29 h 42"/>
                  <a:gd name="T6" fmla="*/ 28 w 42"/>
                  <a:gd name="T7" fmla="*/ 4 h 42"/>
                  <a:gd name="T8" fmla="*/ 39 w 42"/>
                  <a:gd name="T9" fmla="*/ 4 h 42"/>
                  <a:gd name="T10" fmla="*/ 39 w 42"/>
                  <a:gd name="T11" fmla="*/ 15 h 42"/>
                  <a:gd name="T12" fmla="*/ 14 w 42"/>
                  <a:gd name="T13" fmla="*/ 40 h 42"/>
                  <a:gd name="T14" fmla="*/ 8 w 42"/>
                  <a:gd name="T15" fmla="*/ 42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2" h="42">
                    <a:moveTo>
                      <a:pt x="8" y="42"/>
                    </a:moveTo>
                    <a:cubicBezTo>
                      <a:pt x="6" y="42"/>
                      <a:pt x="4" y="42"/>
                      <a:pt x="3" y="40"/>
                    </a:cubicBezTo>
                    <a:cubicBezTo>
                      <a:pt x="0" y="37"/>
                      <a:pt x="0" y="32"/>
                      <a:pt x="3" y="29"/>
                    </a:cubicBezTo>
                    <a:cubicBezTo>
                      <a:pt x="28" y="4"/>
                      <a:pt x="28" y="4"/>
                      <a:pt x="28" y="4"/>
                    </a:cubicBezTo>
                    <a:cubicBezTo>
                      <a:pt x="31" y="0"/>
                      <a:pt x="36" y="0"/>
                      <a:pt x="39" y="4"/>
                    </a:cubicBezTo>
                    <a:cubicBezTo>
                      <a:pt x="42" y="7"/>
                      <a:pt x="42" y="12"/>
                      <a:pt x="39" y="15"/>
                    </a:cubicBezTo>
                    <a:cubicBezTo>
                      <a:pt x="14" y="40"/>
                      <a:pt x="14" y="40"/>
                      <a:pt x="14" y="40"/>
                    </a:cubicBezTo>
                    <a:cubicBezTo>
                      <a:pt x="12" y="42"/>
                      <a:pt x="10" y="42"/>
                      <a:pt x="8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3" name="Freeform 30"/>
              <p:cNvSpPr/>
              <p:nvPr/>
            </p:nvSpPr>
            <p:spPr bwMode="auto">
              <a:xfrm>
                <a:off x="6223000" y="5216525"/>
                <a:ext cx="211138" cy="207963"/>
              </a:xfrm>
              <a:custGeom>
                <a:avLst/>
                <a:gdLst>
                  <a:gd name="T0" fmla="*/ 8 w 56"/>
                  <a:gd name="T1" fmla="*/ 55 h 55"/>
                  <a:gd name="T2" fmla="*/ 3 w 56"/>
                  <a:gd name="T3" fmla="*/ 53 h 55"/>
                  <a:gd name="T4" fmla="*/ 3 w 56"/>
                  <a:gd name="T5" fmla="*/ 42 h 55"/>
                  <a:gd name="T6" fmla="*/ 41 w 56"/>
                  <a:gd name="T7" fmla="*/ 3 h 55"/>
                  <a:gd name="T8" fmla="*/ 52 w 56"/>
                  <a:gd name="T9" fmla="*/ 3 h 55"/>
                  <a:gd name="T10" fmla="*/ 52 w 56"/>
                  <a:gd name="T11" fmla="*/ 14 h 55"/>
                  <a:gd name="T12" fmla="*/ 14 w 56"/>
                  <a:gd name="T13" fmla="*/ 53 h 55"/>
                  <a:gd name="T14" fmla="*/ 8 w 56"/>
                  <a:gd name="T15" fmla="*/ 5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6" h="55">
                    <a:moveTo>
                      <a:pt x="8" y="55"/>
                    </a:moveTo>
                    <a:cubicBezTo>
                      <a:pt x="6" y="55"/>
                      <a:pt x="4" y="54"/>
                      <a:pt x="3" y="53"/>
                    </a:cubicBezTo>
                    <a:cubicBezTo>
                      <a:pt x="0" y="50"/>
                      <a:pt x="0" y="45"/>
                      <a:pt x="3" y="42"/>
                    </a:cubicBezTo>
                    <a:cubicBezTo>
                      <a:pt x="41" y="3"/>
                      <a:pt x="41" y="3"/>
                      <a:pt x="41" y="3"/>
                    </a:cubicBezTo>
                    <a:cubicBezTo>
                      <a:pt x="44" y="0"/>
                      <a:pt x="49" y="0"/>
                      <a:pt x="52" y="3"/>
                    </a:cubicBezTo>
                    <a:cubicBezTo>
                      <a:pt x="56" y="6"/>
                      <a:pt x="56" y="11"/>
                      <a:pt x="52" y="14"/>
                    </a:cubicBezTo>
                    <a:cubicBezTo>
                      <a:pt x="14" y="53"/>
                      <a:pt x="14" y="53"/>
                      <a:pt x="14" y="53"/>
                    </a:cubicBezTo>
                    <a:cubicBezTo>
                      <a:pt x="12" y="54"/>
                      <a:pt x="10" y="55"/>
                      <a:pt x="8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grpSp>
        <p:nvGrpSpPr>
          <p:cNvPr id="7" name="组合 6"/>
          <p:cNvGrpSpPr/>
          <p:nvPr/>
        </p:nvGrpSpPr>
        <p:grpSpPr>
          <a:xfrm>
            <a:off x="7054330" y="3973678"/>
            <a:ext cx="1371958" cy="1371958"/>
            <a:chOff x="7054330" y="3973678"/>
            <a:chExt cx="1371958" cy="1371958"/>
          </a:xfrm>
        </p:grpSpPr>
        <p:sp>
          <p:nvSpPr>
            <p:cNvPr id="57" name="椭圆 56"/>
            <p:cNvSpPr/>
            <p:nvPr/>
          </p:nvSpPr>
          <p:spPr>
            <a:xfrm>
              <a:off x="7054330" y="3973678"/>
              <a:ext cx="1371958" cy="137195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44" name="组合 43"/>
            <p:cNvGrpSpPr/>
            <p:nvPr/>
          </p:nvGrpSpPr>
          <p:grpSpPr>
            <a:xfrm>
              <a:off x="7505420" y="4274157"/>
              <a:ext cx="576578" cy="714389"/>
              <a:chOff x="5894388" y="4665663"/>
              <a:chExt cx="903288" cy="1119187"/>
            </a:xfrm>
            <a:solidFill>
              <a:schemeClr val="tx2">
                <a:lumMod val="50000"/>
              </a:schemeClr>
            </a:solidFill>
          </p:grpSpPr>
          <p:sp>
            <p:nvSpPr>
              <p:cNvPr id="45" name="Freeform 34"/>
              <p:cNvSpPr>
                <a:spLocks noEditPoints="1"/>
              </p:cNvSpPr>
              <p:nvPr/>
            </p:nvSpPr>
            <p:spPr bwMode="auto">
              <a:xfrm>
                <a:off x="5894388" y="4670425"/>
                <a:ext cx="903288" cy="1114425"/>
              </a:xfrm>
              <a:custGeom>
                <a:avLst/>
                <a:gdLst>
                  <a:gd name="T0" fmla="*/ 206 w 238"/>
                  <a:gd name="T1" fmla="*/ 294 h 294"/>
                  <a:gd name="T2" fmla="*/ 32 w 238"/>
                  <a:gd name="T3" fmla="*/ 294 h 294"/>
                  <a:gd name="T4" fmla="*/ 0 w 238"/>
                  <a:gd name="T5" fmla="*/ 262 h 294"/>
                  <a:gd name="T6" fmla="*/ 0 w 238"/>
                  <a:gd name="T7" fmla="*/ 32 h 294"/>
                  <a:gd name="T8" fmla="*/ 32 w 238"/>
                  <a:gd name="T9" fmla="*/ 0 h 294"/>
                  <a:gd name="T10" fmla="*/ 128 w 238"/>
                  <a:gd name="T11" fmla="*/ 0 h 294"/>
                  <a:gd name="T12" fmla="*/ 238 w 238"/>
                  <a:gd name="T13" fmla="*/ 108 h 294"/>
                  <a:gd name="T14" fmla="*/ 238 w 238"/>
                  <a:gd name="T15" fmla="*/ 262 h 294"/>
                  <a:gd name="T16" fmla="*/ 206 w 238"/>
                  <a:gd name="T17" fmla="*/ 294 h 294"/>
                  <a:gd name="T18" fmla="*/ 32 w 238"/>
                  <a:gd name="T19" fmla="*/ 19 h 294"/>
                  <a:gd name="T20" fmla="*/ 18 w 238"/>
                  <a:gd name="T21" fmla="*/ 32 h 294"/>
                  <a:gd name="T22" fmla="*/ 18 w 238"/>
                  <a:gd name="T23" fmla="*/ 262 h 294"/>
                  <a:gd name="T24" fmla="*/ 32 w 238"/>
                  <a:gd name="T25" fmla="*/ 276 h 294"/>
                  <a:gd name="T26" fmla="*/ 206 w 238"/>
                  <a:gd name="T27" fmla="*/ 276 h 294"/>
                  <a:gd name="T28" fmla="*/ 220 w 238"/>
                  <a:gd name="T29" fmla="*/ 262 h 294"/>
                  <a:gd name="T30" fmla="*/ 220 w 238"/>
                  <a:gd name="T31" fmla="*/ 116 h 294"/>
                  <a:gd name="T32" fmla="*/ 121 w 238"/>
                  <a:gd name="T33" fmla="*/ 19 h 294"/>
                  <a:gd name="T34" fmla="*/ 32 w 238"/>
                  <a:gd name="T35" fmla="*/ 19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38" h="294">
                    <a:moveTo>
                      <a:pt x="206" y="294"/>
                    </a:moveTo>
                    <a:cubicBezTo>
                      <a:pt x="32" y="294"/>
                      <a:pt x="32" y="294"/>
                      <a:pt x="32" y="294"/>
                    </a:cubicBezTo>
                    <a:cubicBezTo>
                      <a:pt x="14" y="294"/>
                      <a:pt x="0" y="280"/>
                      <a:pt x="0" y="262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0" y="15"/>
                      <a:pt x="14" y="0"/>
                      <a:pt x="32" y="0"/>
                    </a:cubicBezTo>
                    <a:cubicBezTo>
                      <a:pt x="128" y="0"/>
                      <a:pt x="128" y="0"/>
                      <a:pt x="128" y="0"/>
                    </a:cubicBezTo>
                    <a:cubicBezTo>
                      <a:pt x="238" y="108"/>
                      <a:pt x="238" y="108"/>
                      <a:pt x="238" y="108"/>
                    </a:cubicBezTo>
                    <a:cubicBezTo>
                      <a:pt x="238" y="262"/>
                      <a:pt x="238" y="262"/>
                      <a:pt x="238" y="262"/>
                    </a:cubicBezTo>
                    <a:cubicBezTo>
                      <a:pt x="238" y="280"/>
                      <a:pt x="224" y="294"/>
                      <a:pt x="206" y="294"/>
                    </a:cubicBezTo>
                    <a:close/>
                    <a:moveTo>
                      <a:pt x="32" y="19"/>
                    </a:moveTo>
                    <a:cubicBezTo>
                      <a:pt x="24" y="19"/>
                      <a:pt x="18" y="25"/>
                      <a:pt x="18" y="32"/>
                    </a:cubicBezTo>
                    <a:cubicBezTo>
                      <a:pt x="18" y="262"/>
                      <a:pt x="18" y="262"/>
                      <a:pt x="18" y="262"/>
                    </a:cubicBezTo>
                    <a:cubicBezTo>
                      <a:pt x="18" y="270"/>
                      <a:pt x="24" y="276"/>
                      <a:pt x="32" y="276"/>
                    </a:cubicBezTo>
                    <a:cubicBezTo>
                      <a:pt x="206" y="276"/>
                      <a:pt x="206" y="276"/>
                      <a:pt x="206" y="276"/>
                    </a:cubicBezTo>
                    <a:cubicBezTo>
                      <a:pt x="214" y="276"/>
                      <a:pt x="220" y="270"/>
                      <a:pt x="220" y="262"/>
                    </a:cubicBezTo>
                    <a:cubicBezTo>
                      <a:pt x="220" y="116"/>
                      <a:pt x="220" y="116"/>
                      <a:pt x="220" y="116"/>
                    </a:cubicBezTo>
                    <a:cubicBezTo>
                      <a:pt x="121" y="19"/>
                      <a:pt x="121" y="19"/>
                      <a:pt x="121" y="19"/>
                    </a:cubicBezTo>
                    <a:lnTo>
                      <a:pt x="32" y="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6" name="Freeform 35"/>
              <p:cNvSpPr/>
              <p:nvPr/>
            </p:nvSpPr>
            <p:spPr bwMode="auto">
              <a:xfrm>
                <a:off x="6046788" y="5246688"/>
                <a:ext cx="177800" cy="33337"/>
              </a:xfrm>
              <a:custGeom>
                <a:avLst/>
                <a:gdLst>
                  <a:gd name="T0" fmla="*/ 42 w 47"/>
                  <a:gd name="T1" fmla="*/ 9 h 9"/>
                  <a:gd name="T2" fmla="*/ 42 w 47"/>
                  <a:gd name="T3" fmla="*/ 9 h 9"/>
                  <a:gd name="T4" fmla="*/ 5 w 47"/>
                  <a:gd name="T5" fmla="*/ 9 h 9"/>
                  <a:gd name="T6" fmla="*/ 0 w 47"/>
                  <a:gd name="T7" fmla="*/ 5 h 9"/>
                  <a:gd name="T8" fmla="*/ 5 w 47"/>
                  <a:gd name="T9" fmla="*/ 0 h 9"/>
                  <a:gd name="T10" fmla="*/ 5 w 47"/>
                  <a:gd name="T11" fmla="*/ 0 h 9"/>
                  <a:gd name="T12" fmla="*/ 42 w 47"/>
                  <a:gd name="T13" fmla="*/ 0 h 9"/>
                  <a:gd name="T14" fmla="*/ 47 w 47"/>
                  <a:gd name="T15" fmla="*/ 5 h 9"/>
                  <a:gd name="T16" fmla="*/ 42 w 47"/>
                  <a:gd name="T17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7" h="9">
                    <a:moveTo>
                      <a:pt x="42" y="9"/>
                    </a:moveTo>
                    <a:cubicBezTo>
                      <a:pt x="42" y="9"/>
                      <a:pt x="42" y="9"/>
                      <a:pt x="42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2" y="9"/>
                      <a:pt x="0" y="7"/>
                      <a:pt x="0" y="5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5" y="0"/>
                      <a:pt x="47" y="2"/>
                      <a:pt x="47" y="5"/>
                    </a:cubicBezTo>
                    <a:cubicBezTo>
                      <a:pt x="47" y="7"/>
                      <a:pt x="45" y="9"/>
                      <a:pt x="42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" name="Freeform 36"/>
              <p:cNvSpPr/>
              <p:nvPr/>
            </p:nvSpPr>
            <p:spPr bwMode="auto">
              <a:xfrm>
                <a:off x="6251576" y="5246688"/>
                <a:ext cx="220663" cy="33337"/>
              </a:xfrm>
              <a:custGeom>
                <a:avLst/>
                <a:gdLst>
                  <a:gd name="T0" fmla="*/ 54 w 58"/>
                  <a:gd name="T1" fmla="*/ 9 h 9"/>
                  <a:gd name="T2" fmla="*/ 54 w 58"/>
                  <a:gd name="T3" fmla="*/ 9 h 9"/>
                  <a:gd name="T4" fmla="*/ 5 w 58"/>
                  <a:gd name="T5" fmla="*/ 9 h 9"/>
                  <a:gd name="T6" fmla="*/ 0 w 58"/>
                  <a:gd name="T7" fmla="*/ 5 h 9"/>
                  <a:gd name="T8" fmla="*/ 5 w 58"/>
                  <a:gd name="T9" fmla="*/ 0 h 9"/>
                  <a:gd name="T10" fmla="*/ 5 w 58"/>
                  <a:gd name="T11" fmla="*/ 0 h 9"/>
                  <a:gd name="T12" fmla="*/ 54 w 58"/>
                  <a:gd name="T13" fmla="*/ 0 h 9"/>
                  <a:gd name="T14" fmla="*/ 58 w 58"/>
                  <a:gd name="T15" fmla="*/ 5 h 9"/>
                  <a:gd name="T16" fmla="*/ 54 w 58"/>
                  <a:gd name="T17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9">
                    <a:moveTo>
                      <a:pt x="54" y="9"/>
                    </a:moveTo>
                    <a:cubicBezTo>
                      <a:pt x="54" y="9"/>
                      <a:pt x="54" y="9"/>
                      <a:pt x="54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2" y="9"/>
                      <a:pt x="0" y="7"/>
                      <a:pt x="0" y="5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4" y="0"/>
                      <a:pt x="54" y="0"/>
                      <a:pt x="54" y="0"/>
                    </a:cubicBezTo>
                    <a:cubicBezTo>
                      <a:pt x="56" y="0"/>
                      <a:pt x="58" y="2"/>
                      <a:pt x="58" y="5"/>
                    </a:cubicBezTo>
                    <a:cubicBezTo>
                      <a:pt x="58" y="7"/>
                      <a:pt x="56" y="9"/>
                      <a:pt x="54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" name="Freeform 37"/>
              <p:cNvSpPr/>
              <p:nvPr/>
            </p:nvSpPr>
            <p:spPr bwMode="auto">
              <a:xfrm>
                <a:off x="6505576" y="5246688"/>
                <a:ext cx="100013" cy="33337"/>
              </a:xfrm>
              <a:custGeom>
                <a:avLst/>
                <a:gdLst>
                  <a:gd name="T0" fmla="*/ 22 w 26"/>
                  <a:gd name="T1" fmla="*/ 9 h 9"/>
                  <a:gd name="T2" fmla="*/ 22 w 26"/>
                  <a:gd name="T3" fmla="*/ 9 h 9"/>
                  <a:gd name="T4" fmla="*/ 4 w 26"/>
                  <a:gd name="T5" fmla="*/ 9 h 9"/>
                  <a:gd name="T6" fmla="*/ 0 w 26"/>
                  <a:gd name="T7" fmla="*/ 5 h 9"/>
                  <a:gd name="T8" fmla="*/ 4 w 26"/>
                  <a:gd name="T9" fmla="*/ 0 h 9"/>
                  <a:gd name="T10" fmla="*/ 4 w 26"/>
                  <a:gd name="T11" fmla="*/ 0 h 9"/>
                  <a:gd name="T12" fmla="*/ 22 w 26"/>
                  <a:gd name="T13" fmla="*/ 0 h 9"/>
                  <a:gd name="T14" fmla="*/ 26 w 26"/>
                  <a:gd name="T15" fmla="*/ 5 h 9"/>
                  <a:gd name="T16" fmla="*/ 22 w 26"/>
                  <a:gd name="T17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6" h="9">
                    <a:moveTo>
                      <a:pt x="22" y="9"/>
                    </a:moveTo>
                    <a:cubicBezTo>
                      <a:pt x="22" y="9"/>
                      <a:pt x="22" y="9"/>
                      <a:pt x="22" y="9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2" y="9"/>
                      <a:pt x="0" y="7"/>
                      <a:pt x="0" y="5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4" y="0"/>
                      <a:pt x="26" y="2"/>
                      <a:pt x="26" y="5"/>
                    </a:cubicBezTo>
                    <a:cubicBezTo>
                      <a:pt x="26" y="7"/>
                      <a:pt x="24" y="9"/>
                      <a:pt x="22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1" name="Freeform 38"/>
              <p:cNvSpPr/>
              <p:nvPr/>
            </p:nvSpPr>
            <p:spPr bwMode="auto">
              <a:xfrm>
                <a:off x="6046788" y="5337175"/>
                <a:ext cx="103188" cy="33337"/>
              </a:xfrm>
              <a:custGeom>
                <a:avLst/>
                <a:gdLst>
                  <a:gd name="T0" fmla="*/ 23 w 27"/>
                  <a:gd name="T1" fmla="*/ 9 h 9"/>
                  <a:gd name="T2" fmla="*/ 5 w 27"/>
                  <a:gd name="T3" fmla="*/ 9 h 9"/>
                  <a:gd name="T4" fmla="*/ 0 w 27"/>
                  <a:gd name="T5" fmla="*/ 4 h 9"/>
                  <a:gd name="T6" fmla="*/ 5 w 27"/>
                  <a:gd name="T7" fmla="*/ 0 h 9"/>
                  <a:gd name="T8" fmla="*/ 23 w 27"/>
                  <a:gd name="T9" fmla="*/ 0 h 9"/>
                  <a:gd name="T10" fmla="*/ 27 w 27"/>
                  <a:gd name="T11" fmla="*/ 4 h 9"/>
                  <a:gd name="T12" fmla="*/ 23 w 27"/>
                  <a:gd name="T13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" h="9">
                    <a:moveTo>
                      <a:pt x="23" y="9"/>
                    </a:moveTo>
                    <a:cubicBezTo>
                      <a:pt x="5" y="9"/>
                      <a:pt x="5" y="9"/>
                      <a:pt x="5" y="9"/>
                    </a:cubicBezTo>
                    <a:cubicBezTo>
                      <a:pt x="2" y="9"/>
                      <a:pt x="0" y="7"/>
                      <a:pt x="0" y="4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5" y="0"/>
                      <a:pt x="27" y="2"/>
                      <a:pt x="27" y="4"/>
                    </a:cubicBezTo>
                    <a:cubicBezTo>
                      <a:pt x="27" y="7"/>
                      <a:pt x="25" y="9"/>
                      <a:pt x="23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4" name="Freeform 39"/>
              <p:cNvSpPr/>
              <p:nvPr/>
            </p:nvSpPr>
            <p:spPr bwMode="auto">
              <a:xfrm>
                <a:off x="6186488" y="5337175"/>
                <a:ext cx="179388" cy="33337"/>
              </a:xfrm>
              <a:custGeom>
                <a:avLst/>
                <a:gdLst>
                  <a:gd name="T0" fmla="*/ 42 w 47"/>
                  <a:gd name="T1" fmla="*/ 9 h 9"/>
                  <a:gd name="T2" fmla="*/ 5 w 47"/>
                  <a:gd name="T3" fmla="*/ 9 h 9"/>
                  <a:gd name="T4" fmla="*/ 0 w 47"/>
                  <a:gd name="T5" fmla="*/ 4 h 9"/>
                  <a:gd name="T6" fmla="*/ 5 w 47"/>
                  <a:gd name="T7" fmla="*/ 0 h 9"/>
                  <a:gd name="T8" fmla="*/ 42 w 47"/>
                  <a:gd name="T9" fmla="*/ 0 h 9"/>
                  <a:gd name="T10" fmla="*/ 47 w 47"/>
                  <a:gd name="T11" fmla="*/ 4 h 9"/>
                  <a:gd name="T12" fmla="*/ 42 w 47"/>
                  <a:gd name="T13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9">
                    <a:moveTo>
                      <a:pt x="42" y="9"/>
                    </a:moveTo>
                    <a:cubicBezTo>
                      <a:pt x="5" y="9"/>
                      <a:pt x="5" y="9"/>
                      <a:pt x="5" y="9"/>
                    </a:cubicBezTo>
                    <a:cubicBezTo>
                      <a:pt x="2" y="9"/>
                      <a:pt x="0" y="7"/>
                      <a:pt x="0" y="4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5" y="0"/>
                      <a:pt x="47" y="2"/>
                      <a:pt x="47" y="4"/>
                    </a:cubicBezTo>
                    <a:cubicBezTo>
                      <a:pt x="47" y="7"/>
                      <a:pt x="45" y="9"/>
                      <a:pt x="42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" name="Freeform 40"/>
              <p:cNvSpPr/>
              <p:nvPr/>
            </p:nvSpPr>
            <p:spPr bwMode="auto">
              <a:xfrm>
                <a:off x="6399213" y="5337175"/>
                <a:ext cx="209550" cy="33337"/>
              </a:xfrm>
              <a:custGeom>
                <a:avLst/>
                <a:gdLst>
                  <a:gd name="T0" fmla="*/ 50 w 55"/>
                  <a:gd name="T1" fmla="*/ 9 h 9"/>
                  <a:gd name="T2" fmla="*/ 5 w 55"/>
                  <a:gd name="T3" fmla="*/ 9 h 9"/>
                  <a:gd name="T4" fmla="*/ 0 w 55"/>
                  <a:gd name="T5" fmla="*/ 4 h 9"/>
                  <a:gd name="T6" fmla="*/ 5 w 55"/>
                  <a:gd name="T7" fmla="*/ 0 h 9"/>
                  <a:gd name="T8" fmla="*/ 50 w 55"/>
                  <a:gd name="T9" fmla="*/ 0 h 9"/>
                  <a:gd name="T10" fmla="*/ 55 w 55"/>
                  <a:gd name="T11" fmla="*/ 4 h 9"/>
                  <a:gd name="T12" fmla="*/ 50 w 55"/>
                  <a:gd name="T13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5" h="9">
                    <a:moveTo>
                      <a:pt x="50" y="9"/>
                    </a:moveTo>
                    <a:cubicBezTo>
                      <a:pt x="5" y="9"/>
                      <a:pt x="5" y="9"/>
                      <a:pt x="5" y="9"/>
                    </a:cubicBezTo>
                    <a:cubicBezTo>
                      <a:pt x="3" y="9"/>
                      <a:pt x="0" y="7"/>
                      <a:pt x="0" y="4"/>
                    </a:cubicBezTo>
                    <a:cubicBezTo>
                      <a:pt x="0" y="2"/>
                      <a:pt x="3" y="0"/>
                      <a:pt x="5" y="0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53" y="0"/>
                      <a:pt x="55" y="2"/>
                      <a:pt x="55" y="4"/>
                    </a:cubicBezTo>
                    <a:cubicBezTo>
                      <a:pt x="55" y="7"/>
                      <a:pt x="53" y="9"/>
                      <a:pt x="50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" name="Freeform 41"/>
              <p:cNvSpPr/>
              <p:nvPr/>
            </p:nvSpPr>
            <p:spPr bwMode="auto">
              <a:xfrm>
                <a:off x="6046788" y="5438775"/>
                <a:ext cx="212725" cy="34925"/>
              </a:xfrm>
              <a:custGeom>
                <a:avLst/>
                <a:gdLst>
                  <a:gd name="T0" fmla="*/ 52 w 56"/>
                  <a:gd name="T1" fmla="*/ 9 h 9"/>
                  <a:gd name="T2" fmla="*/ 5 w 56"/>
                  <a:gd name="T3" fmla="*/ 9 h 9"/>
                  <a:gd name="T4" fmla="*/ 0 w 56"/>
                  <a:gd name="T5" fmla="*/ 4 h 9"/>
                  <a:gd name="T6" fmla="*/ 5 w 56"/>
                  <a:gd name="T7" fmla="*/ 0 h 9"/>
                  <a:gd name="T8" fmla="*/ 52 w 56"/>
                  <a:gd name="T9" fmla="*/ 0 h 9"/>
                  <a:gd name="T10" fmla="*/ 56 w 56"/>
                  <a:gd name="T11" fmla="*/ 4 h 9"/>
                  <a:gd name="T12" fmla="*/ 52 w 56"/>
                  <a:gd name="T13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6" h="9">
                    <a:moveTo>
                      <a:pt x="52" y="9"/>
                    </a:moveTo>
                    <a:cubicBezTo>
                      <a:pt x="5" y="9"/>
                      <a:pt x="5" y="9"/>
                      <a:pt x="5" y="9"/>
                    </a:cubicBezTo>
                    <a:cubicBezTo>
                      <a:pt x="2" y="9"/>
                      <a:pt x="0" y="7"/>
                      <a:pt x="0" y="4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54" y="0"/>
                      <a:pt x="56" y="2"/>
                      <a:pt x="56" y="4"/>
                    </a:cubicBezTo>
                    <a:cubicBezTo>
                      <a:pt x="56" y="7"/>
                      <a:pt x="54" y="9"/>
                      <a:pt x="52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" name="Freeform 42"/>
              <p:cNvSpPr/>
              <p:nvPr/>
            </p:nvSpPr>
            <p:spPr bwMode="auto">
              <a:xfrm>
                <a:off x="6297613" y="5438775"/>
                <a:ext cx="207963" cy="34925"/>
              </a:xfrm>
              <a:custGeom>
                <a:avLst/>
                <a:gdLst>
                  <a:gd name="T0" fmla="*/ 50 w 55"/>
                  <a:gd name="T1" fmla="*/ 9 h 9"/>
                  <a:gd name="T2" fmla="*/ 5 w 55"/>
                  <a:gd name="T3" fmla="*/ 9 h 9"/>
                  <a:gd name="T4" fmla="*/ 0 w 55"/>
                  <a:gd name="T5" fmla="*/ 4 h 9"/>
                  <a:gd name="T6" fmla="*/ 5 w 55"/>
                  <a:gd name="T7" fmla="*/ 0 h 9"/>
                  <a:gd name="T8" fmla="*/ 50 w 55"/>
                  <a:gd name="T9" fmla="*/ 0 h 9"/>
                  <a:gd name="T10" fmla="*/ 55 w 55"/>
                  <a:gd name="T11" fmla="*/ 4 h 9"/>
                  <a:gd name="T12" fmla="*/ 50 w 55"/>
                  <a:gd name="T13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5" h="9">
                    <a:moveTo>
                      <a:pt x="50" y="9"/>
                    </a:moveTo>
                    <a:cubicBezTo>
                      <a:pt x="5" y="9"/>
                      <a:pt x="5" y="9"/>
                      <a:pt x="5" y="9"/>
                    </a:cubicBezTo>
                    <a:cubicBezTo>
                      <a:pt x="2" y="9"/>
                      <a:pt x="0" y="7"/>
                      <a:pt x="0" y="4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53" y="0"/>
                      <a:pt x="55" y="2"/>
                      <a:pt x="55" y="4"/>
                    </a:cubicBezTo>
                    <a:cubicBezTo>
                      <a:pt x="55" y="7"/>
                      <a:pt x="53" y="9"/>
                      <a:pt x="50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" name="Freeform 43"/>
              <p:cNvSpPr/>
              <p:nvPr/>
            </p:nvSpPr>
            <p:spPr bwMode="auto">
              <a:xfrm>
                <a:off x="6540501" y="5438775"/>
                <a:ext cx="65088" cy="34925"/>
              </a:xfrm>
              <a:custGeom>
                <a:avLst/>
                <a:gdLst>
                  <a:gd name="T0" fmla="*/ 13 w 17"/>
                  <a:gd name="T1" fmla="*/ 9 h 9"/>
                  <a:gd name="T2" fmla="*/ 5 w 17"/>
                  <a:gd name="T3" fmla="*/ 9 h 9"/>
                  <a:gd name="T4" fmla="*/ 0 w 17"/>
                  <a:gd name="T5" fmla="*/ 4 h 9"/>
                  <a:gd name="T6" fmla="*/ 5 w 17"/>
                  <a:gd name="T7" fmla="*/ 0 h 9"/>
                  <a:gd name="T8" fmla="*/ 13 w 17"/>
                  <a:gd name="T9" fmla="*/ 0 h 9"/>
                  <a:gd name="T10" fmla="*/ 17 w 17"/>
                  <a:gd name="T11" fmla="*/ 4 h 9"/>
                  <a:gd name="T12" fmla="*/ 13 w 17"/>
                  <a:gd name="T13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" h="9">
                    <a:moveTo>
                      <a:pt x="13" y="9"/>
                    </a:moveTo>
                    <a:cubicBezTo>
                      <a:pt x="5" y="9"/>
                      <a:pt x="5" y="9"/>
                      <a:pt x="5" y="9"/>
                    </a:cubicBezTo>
                    <a:cubicBezTo>
                      <a:pt x="2" y="9"/>
                      <a:pt x="0" y="7"/>
                      <a:pt x="0" y="4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5" y="0"/>
                      <a:pt x="17" y="2"/>
                      <a:pt x="17" y="4"/>
                    </a:cubicBezTo>
                    <a:cubicBezTo>
                      <a:pt x="17" y="7"/>
                      <a:pt x="15" y="9"/>
                      <a:pt x="13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" name="Freeform 44"/>
              <p:cNvSpPr/>
              <p:nvPr/>
            </p:nvSpPr>
            <p:spPr bwMode="auto">
              <a:xfrm>
                <a:off x="6046788" y="5522913"/>
                <a:ext cx="103188" cy="38100"/>
              </a:xfrm>
              <a:custGeom>
                <a:avLst/>
                <a:gdLst>
                  <a:gd name="T0" fmla="*/ 23 w 27"/>
                  <a:gd name="T1" fmla="*/ 10 h 10"/>
                  <a:gd name="T2" fmla="*/ 5 w 27"/>
                  <a:gd name="T3" fmla="*/ 10 h 10"/>
                  <a:gd name="T4" fmla="*/ 0 w 27"/>
                  <a:gd name="T5" fmla="*/ 5 h 10"/>
                  <a:gd name="T6" fmla="*/ 5 w 27"/>
                  <a:gd name="T7" fmla="*/ 0 h 10"/>
                  <a:gd name="T8" fmla="*/ 23 w 27"/>
                  <a:gd name="T9" fmla="*/ 0 h 10"/>
                  <a:gd name="T10" fmla="*/ 27 w 27"/>
                  <a:gd name="T11" fmla="*/ 5 h 10"/>
                  <a:gd name="T12" fmla="*/ 23 w 27"/>
                  <a:gd name="T13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" h="10">
                    <a:moveTo>
                      <a:pt x="23" y="10"/>
                    </a:moveTo>
                    <a:cubicBezTo>
                      <a:pt x="5" y="10"/>
                      <a:pt x="5" y="10"/>
                      <a:pt x="5" y="10"/>
                    </a:cubicBezTo>
                    <a:cubicBezTo>
                      <a:pt x="2" y="10"/>
                      <a:pt x="0" y="8"/>
                      <a:pt x="0" y="5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5" y="0"/>
                      <a:pt x="27" y="2"/>
                      <a:pt x="27" y="5"/>
                    </a:cubicBezTo>
                    <a:cubicBezTo>
                      <a:pt x="27" y="8"/>
                      <a:pt x="25" y="10"/>
                      <a:pt x="23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6" name="Freeform 45"/>
              <p:cNvSpPr/>
              <p:nvPr/>
            </p:nvSpPr>
            <p:spPr bwMode="auto">
              <a:xfrm>
                <a:off x="6186488" y="5522913"/>
                <a:ext cx="160338" cy="38100"/>
              </a:xfrm>
              <a:custGeom>
                <a:avLst/>
                <a:gdLst>
                  <a:gd name="T0" fmla="*/ 38 w 42"/>
                  <a:gd name="T1" fmla="*/ 10 h 10"/>
                  <a:gd name="T2" fmla="*/ 5 w 42"/>
                  <a:gd name="T3" fmla="*/ 10 h 10"/>
                  <a:gd name="T4" fmla="*/ 0 w 42"/>
                  <a:gd name="T5" fmla="*/ 5 h 10"/>
                  <a:gd name="T6" fmla="*/ 5 w 42"/>
                  <a:gd name="T7" fmla="*/ 0 h 10"/>
                  <a:gd name="T8" fmla="*/ 38 w 42"/>
                  <a:gd name="T9" fmla="*/ 0 h 10"/>
                  <a:gd name="T10" fmla="*/ 42 w 42"/>
                  <a:gd name="T11" fmla="*/ 5 h 10"/>
                  <a:gd name="T12" fmla="*/ 38 w 42"/>
                  <a:gd name="T13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" h="10">
                    <a:moveTo>
                      <a:pt x="38" y="10"/>
                    </a:moveTo>
                    <a:cubicBezTo>
                      <a:pt x="5" y="10"/>
                      <a:pt x="5" y="10"/>
                      <a:pt x="5" y="10"/>
                    </a:cubicBezTo>
                    <a:cubicBezTo>
                      <a:pt x="2" y="10"/>
                      <a:pt x="0" y="8"/>
                      <a:pt x="0" y="5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38" y="0"/>
                      <a:pt x="38" y="0"/>
                      <a:pt x="38" y="0"/>
                    </a:cubicBezTo>
                    <a:cubicBezTo>
                      <a:pt x="40" y="0"/>
                      <a:pt x="42" y="2"/>
                      <a:pt x="42" y="5"/>
                    </a:cubicBezTo>
                    <a:cubicBezTo>
                      <a:pt x="42" y="8"/>
                      <a:pt x="40" y="10"/>
                      <a:pt x="38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7" name="Freeform 46"/>
              <p:cNvSpPr>
                <a:spLocks noEditPoints="1"/>
              </p:cNvSpPr>
              <p:nvPr/>
            </p:nvSpPr>
            <p:spPr bwMode="auto">
              <a:xfrm>
                <a:off x="6342063" y="4665663"/>
                <a:ext cx="455613" cy="455612"/>
              </a:xfrm>
              <a:custGeom>
                <a:avLst/>
                <a:gdLst>
                  <a:gd name="T0" fmla="*/ 120 w 120"/>
                  <a:gd name="T1" fmla="*/ 120 h 120"/>
                  <a:gd name="T2" fmla="*/ 28 w 120"/>
                  <a:gd name="T3" fmla="*/ 120 h 120"/>
                  <a:gd name="T4" fmla="*/ 0 w 120"/>
                  <a:gd name="T5" fmla="*/ 90 h 120"/>
                  <a:gd name="T6" fmla="*/ 1 w 120"/>
                  <a:gd name="T7" fmla="*/ 0 h 120"/>
                  <a:gd name="T8" fmla="*/ 120 w 120"/>
                  <a:gd name="T9" fmla="*/ 120 h 120"/>
                  <a:gd name="T10" fmla="*/ 9 w 120"/>
                  <a:gd name="T11" fmla="*/ 19 h 120"/>
                  <a:gd name="T12" fmla="*/ 8 w 120"/>
                  <a:gd name="T13" fmla="*/ 90 h 120"/>
                  <a:gd name="T14" fmla="*/ 28 w 120"/>
                  <a:gd name="T15" fmla="*/ 112 h 120"/>
                  <a:gd name="T16" fmla="*/ 101 w 120"/>
                  <a:gd name="T17" fmla="*/ 112 h 120"/>
                  <a:gd name="T18" fmla="*/ 9 w 120"/>
                  <a:gd name="T19" fmla="*/ 19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0" h="120">
                    <a:moveTo>
                      <a:pt x="120" y="120"/>
                    </a:moveTo>
                    <a:cubicBezTo>
                      <a:pt x="28" y="120"/>
                      <a:pt x="28" y="120"/>
                      <a:pt x="28" y="120"/>
                    </a:cubicBezTo>
                    <a:cubicBezTo>
                      <a:pt x="12" y="120"/>
                      <a:pt x="0" y="107"/>
                      <a:pt x="0" y="90"/>
                    </a:cubicBezTo>
                    <a:cubicBezTo>
                      <a:pt x="1" y="0"/>
                      <a:pt x="1" y="0"/>
                      <a:pt x="1" y="0"/>
                    </a:cubicBezTo>
                    <a:lnTo>
                      <a:pt x="120" y="120"/>
                    </a:lnTo>
                    <a:close/>
                    <a:moveTo>
                      <a:pt x="9" y="19"/>
                    </a:moveTo>
                    <a:cubicBezTo>
                      <a:pt x="8" y="90"/>
                      <a:pt x="8" y="90"/>
                      <a:pt x="8" y="90"/>
                    </a:cubicBezTo>
                    <a:cubicBezTo>
                      <a:pt x="8" y="102"/>
                      <a:pt x="17" y="112"/>
                      <a:pt x="28" y="112"/>
                    </a:cubicBezTo>
                    <a:cubicBezTo>
                      <a:pt x="101" y="112"/>
                      <a:pt x="101" y="112"/>
                      <a:pt x="101" y="112"/>
                    </a:cubicBezTo>
                    <a:lnTo>
                      <a:pt x="9" y="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grpSp>
        <p:nvGrpSpPr>
          <p:cNvPr id="13" name="组合 12"/>
          <p:cNvGrpSpPr/>
          <p:nvPr/>
        </p:nvGrpSpPr>
        <p:grpSpPr>
          <a:xfrm>
            <a:off x="4636658" y="1969657"/>
            <a:ext cx="2918685" cy="2918685"/>
            <a:chOff x="4636657" y="1969657"/>
            <a:chExt cx="2918685" cy="2918685"/>
          </a:xfrm>
        </p:grpSpPr>
        <p:sp>
          <p:nvSpPr>
            <p:cNvPr id="52" name="椭圆 51"/>
            <p:cNvSpPr/>
            <p:nvPr/>
          </p:nvSpPr>
          <p:spPr>
            <a:xfrm>
              <a:off x="4636657" y="1969657"/>
              <a:ext cx="2918685" cy="2918685"/>
            </a:xfrm>
            <a:prstGeom prst="ellipse">
              <a:avLst/>
            </a:prstGeom>
            <a:gradFill flip="none" rotWithShape="1">
              <a:gsLst>
                <a:gs pos="0">
                  <a:srgbClr val="7D4178"/>
                </a:gs>
                <a:gs pos="73000">
                  <a:srgbClr val="AB4A70"/>
                </a:gs>
                <a:gs pos="100000">
                  <a:srgbClr val="C54F71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78" name="组合 77"/>
            <p:cNvGrpSpPr/>
            <p:nvPr/>
          </p:nvGrpSpPr>
          <p:grpSpPr>
            <a:xfrm>
              <a:off x="5545882" y="2725310"/>
              <a:ext cx="1432109" cy="1407377"/>
              <a:chOff x="2452688" y="-266700"/>
              <a:chExt cx="7721600" cy="7588251"/>
            </a:xfrm>
            <a:solidFill>
              <a:schemeClr val="bg1"/>
            </a:solidFill>
          </p:grpSpPr>
          <p:sp>
            <p:nvSpPr>
              <p:cNvPr id="79" name="Freeform 5"/>
              <p:cNvSpPr>
                <a:spLocks noEditPoints="1"/>
              </p:cNvSpPr>
              <p:nvPr/>
            </p:nvSpPr>
            <p:spPr bwMode="auto">
              <a:xfrm>
                <a:off x="2452688" y="-266700"/>
                <a:ext cx="4951412" cy="7588251"/>
              </a:xfrm>
              <a:custGeom>
                <a:avLst/>
                <a:gdLst>
                  <a:gd name="T0" fmla="*/ 1647 w 1836"/>
                  <a:gd name="T1" fmla="*/ 2450 h 2814"/>
                  <a:gd name="T2" fmla="*/ 1518 w 1836"/>
                  <a:gd name="T3" fmla="*/ 2577 h 2814"/>
                  <a:gd name="T4" fmla="*/ 1285 w 1836"/>
                  <a:gd name="T5" fmla="*/ 2347 h 2814"/>
                  <a:gd name="T6" fmla="*/ 1218 w 1836"/>
                  <a:gd name="T7" fmla="*/ 2319 h 2814"/>
                  <a:gd name="T8" fmla="*/ 1152 w 1836"/>
                  <a:gd name="T9" fmla="*/ 2347 h 2814"/>
                  <a:gd name="T10" fmla="*/ 919 w 1836"/>
                  <a:gd name="T11" fmla="*/ 2577 h 2814"/>
                  <a:gd name="T12" fmla="*/ 685 w 1836"/>
                  <a:gd name="T13" fmla="*/ 2347 h 2814"/>
                  <a:gd name="T14" fmla="*/ 552 w 1836"/>
                  <a:gd name="T15" fmla="*/ 2347 h 2814"/>
                  <a:gd name="T16" fmla="*/ 328 w 1836"/>
                  <a:gd name="T17" fmla="*/ 2568 h 2814"/>
                  <a:gd name="T18" fmla="*/ 190 w 1836"/>
                  <a:gd name="T19" fmla="*/ 2432 h 2814"/>
                  <a:gd name="T20" fmla="*/ 190 w 1836"/>
                  <a:gd name="T21" fmla="*/ 190 h 2814"/>
                  <a:gd name="T22" fmla="*/ 1647 w 1836"/>
                  <a:gd name="T23" fmla="*/ 190 h 2814"/>
                  <a:gd name="T24" fmla="*/ 1647 w 1836"/>
                  <a:gd name="T25" fmla="*/ 281 h 2814"/>
                  <a:gd name="T26" fmla="*/ 1836 w 1836"/>
                  <a:gd name="T27" fmla="*/ 375 h 2814"/>
                  <a:gd name="T28" fmla="*/ 1836 w 1836"/>
                  <a:gd name="T29" fmla="*/ 95 h 2814"/>
                  <a:gd name="T30" fmla="*/ 1741 w 1836"/>
                  <a:gd name="T31" fmla="*/ 0 h 2814"/>
                  <a:gd name="T32" fmla="*/ 95 w 1836"/>
                  <a:gd name="T33" fmla="*/ 0 h 2814"/>
                  <a:gd name="T34" fmla="*/ 0 w 1836"/>
                  <a:gd name="T35" fmla="*/ 95 h 2814"/>
                  <a:gd name="T36" fmla="*/ 0 w 1836"/>
                  <a:gd name="T37" fmla="*/ 2471 h 2814"/>
                  <a:gd name="T38" fmla="*/ 28 w 1836"/>
                  <a:gd name="T39" fmla="*/ 2539 h 2814"/>
                  <a:gd name="T40" fmla="*/ 261 w 1836"/>
                  <a:gd name="T41" fmla="*/ 2769 h 2814"/>
                  <a:gd name="T42" fmla="*/ 394 w 1836"/>
                  <a:gd name="T43" fmla="*/ 2769 h 2814"/>
                  <a:gd name="T44" fmla="*/ 619 w 1836"/>
                  <a:gd name="T45" fmla="*/ 2547 h 2814"/>
                  <a:gd name="T46" fmla="*/ 852 w 1836"/>
                  <a:gd name="T47" fmla="*/ 2778 h 2814"/>
                  <a:gd name="T48" fmla="*/ 985 w 1836"/>
                  <a:gd name="T49" fmla="*/ 2778 h 2814"/>
                  <a:gd name="T50" fmla="*/ 1218 w 1836"/>
                  <a:gd name="T51" fmla="*/ 2547 h 2814"/>
                  <a:gd name="T52" fmla="*/ 1452 w 1836"/>
                  <a:gd name="T53" fmla="*/ 2778 h 2814"/>
                  <a:gd name="T54" fmla="*/ 1518 w 1836"/>
                  <a:gd name="T55" fmla="*/ 2805 h 2814"/>
                  <a:gd name="T56" fmla="*/ 1585 w 1836"/>
                  <a:gd name="T57" fmla="*/ 2778 h 2814"/>
                  <a:gd name="T58" fmla="*/ 1808 w 1836"/>
                  <a:gd name="T59" fmla="*/ 2557 h 2814"/>
                  <a:gd name="T60" fmla="*/ 1836 w 1836"/>
                  <a:gd name="T61" fmla="*/ 2490 h 2814"/>
                  <a:gd name="T62" fmla="*/ 1836 w 1836"/>
                  <a:gd name="T63" fmla="*/ 1919 h 2814"/>
                  <a:gd name="T64" fmla="*/ 1647 w 1836"/>
                  <a:gd name="T65" fmla="*/ 2012 h 2814"/>
                  <a:gd name="T66" fmla="*/ 1647 w 1836"/>
                  <a:gd name="T67" fmla="*/ 2450 h 2814"/>
                  <a:gd name="T68" fmla="*/ 1647 w 1836"/>
                  <a:gd name="T69" fmla="*/ 2450 h 2814"/>
                  <a:gd name="T70" fmla="*/ 1647 w 1836"/>
                  <a:gd name="T71" fmla="*/ 2450 h 28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836" h="2814">
                    <a:moveTo>
                      <a:pt x="1647" y="2450"/>
                    </a:moveTo>
                    <a:cubicBezTo>
                      <a:pt x="1518" y="2577"/>
                      <a:pt x="1518" y="2577"/>
                      <a:pt x="1518" y="2577"/>
                    </a:cubicBezTo>
                    <a:cubicBezTo>
                      <a:pt x="1285" y="2347"/>
                      <a:pt x="1285" y="2347"/>
                      <a:pt x="1285" y="2347"/>
                    </a:cubicBezTo>
                    <a:cubicBezTo>
                      <a:pt x="1267" y="2328"/>
                      <a:pt x="1243" y="2319"/>
                      <a:pt x="1218" y="2319"/>
                    </a:cubicBezTo>
                    <a:cubicBezTo>
                      <a:pt x="1194" y="2319"/>
                      <a:pt x="1170" y="2328"/>
                      <a:pt x="1152" y="2347"/>
                    </a:cubicBezTo>
                    <a:cubicBezTo>
                      <a:pt x="919" y="2577"/>
                      <a:pt x="919" y="2577"/>
                      <a:pt x="919" y="2577"/>
                    </a:cubicBezTo>
                    <a:cubicBezTo>
                      <a:pt x="685" y="2347"/>
                      <a:pt x="685" y="2347"/>
                      <a:pt x="685" y="2347"/>
                    </a:cubicBezTo>
                    <a:cubicBezTo>
                      <a:pt x="648" y="2310"/>
                      <a:pt x="589" y="2310"/>
                      <a:pt x="552" y="2347"/>
                    </a:cubicBezTo>
                    <a:cubicBezTo>
                      <a:pt x="328" y="2568"/>
                      <a:pt x="328" y="2568"/>
                      <a:pt x="328" y="2568"/>
                    </a:cubicBezTo>
                    <a:cubicBezTo>
                      <a:pt x="190" y="2432"/>
                      <a:pt x="190" y="2432"/>
                      <a:pt x="190" y="2432"/>
                    </a:cubicBezTo>
                    <a:cubicBezTo>
                      <a:pt x="190" y="190"/>
                      <a:pt x="190" y="190"/>
                      <a:pt x="190" y="190"/>
                    </a:cubicBezTo>
                    <a:cubicBezTo>
                      <a:pt x="1647" y="190"/>
                      <a:pt x="1647" y="190"/>
                      <a:pt x="1647" y="190"/>
                    </a:cubicBezTo>
                    <a:cubicBezTo>
                      <a:pt x="1647" y="281"/>
                      <a:pt x="1647" y="281"/>
                      <a:pt x="1647" y="281"/>
                    </a:cubicBezTo>
                    <a:cubicBezTo>
                      <a:pt x="1714" y="305"/>
                      <a:pt x="1777" y="337"/>
                      <a:pt x="1836" y="375"/>
                    </a:cubicBezTo>
                    <a:cubicBezTo>
                      <a:pt x="1836" y="95"/>
                      <a:pt x="1836" y="95"/>
                      <a:pt x="1836" y="95"/>
                    </a:cubicBezTo>
                    <a:cubicBezTo>
                      <a:pt x="1836" y="42"/>
                      <a:pt x="1794" y="0"/>
                      <a:pt x="1741" y="0"/>
                    </a:cubicBezTo>
                    <a:cubicBezTo>
                      <a:pt x="95" y="0"/>
                      <a:pt x="95" y="0"/>
                      <a:pt x="95" y="0"/>
                    </a:cubicBezTo>
                    <a:cubicBezTo>
                      <a:pt x="43" y="0"/>
                      <a:pt x="0" y="42"/>
                      <a:pt x="0" y="95"/>
                    </a:cubicBezTo>
                    <a:cubicBezTo>
                      <a:pt x="0" y="2471"/>
                      <a:pt x="0" y="2471"/>
                      <a:pt x="0" y="2471"/>
                    </a:cubicBezTo>
                    <a:cubicBezTo>
                      <a:pt x="0" y="2497"/>
                      <a:pt x="10" y="2521"/>
                      <a:pt x="28" y="2539"/>
                    </a:cubicBezTo>
                    <a:cubicBezTo>
                      <a:pt x="261" y="2769"/>
                      <a:pt x="261" y="2769"/>
                      <a:pt x="261" y="2769"/>
                    </a:cubicBezTo>
                    <a:cubicBezTo>
                      <a:pt x="298" y="2805"/>
                      <a:pt x="357" y="2805"/>
                      <a:pt x="394" y="2769"/>
                    </a:cubicBezTo>
                    <a:cubicBezTo>
                      <a:pt x="619" y="2547"/>
                      <a:pt x="619" y="2547"/>
                      <a:pt x="619" y="2547"/>
                    </a:cubicBezTo>
                    <a:cubicBezTo>
                      <a:pt x="852" y="2778"/>
                      <a:pt x="852" y="2778"/>
                      <a:pt x="852" y="2778"/>
                    </a:cubicBezTo>
                    <a:cubicBezTo>
                      <a:pt x="889" y="2814"/>
                      <a:pt x="948" y="2814"/>
                      <a:pt x="985" y="2778"/>
                    </a:cubicBezTo>
                    <a:cubicBezTo>
                      <a:pt x="1218" y="2547"/>
                      <a:pt x="1218" y="2547"/>
                      <a:pt x="1218" y="2547"/>
                    </a:cubicBezTo>
                    <a:cubicBezTo>
                      <a:pt x="1452" y="2778"/>
                      <a:pt x="1452" y="2778"/>
                      <a:pt x="1452" y="2778"/>
                    </a:cubicBezTo>
                    <a:cubicBezTo>
                      <a:pt x="1470" y="2796"/>
                      <a:pt x="1494" y="2805"/>
                      <a:pt x="1518" y="2805"/>
                    </a:cubicBezTo>
                    <a:cubicBezTo>
                      <a:pt x="1543" y="2805"/>
                      <a:pt x="1567" y="2796"/>
                      <a:pt x="1585" y="2778"/>
                    </a:cubicBezTo>
                    <a:cubicBezTo>
                      <a:pt x="1808" y="2557"/>
                      <a:pt x="1808" y="2557"/>
                      <a:pt x="1808" y="2557"/>
                    </a:cubicBezTo>
                    <a:cubicBezTo>
                      <a:pt x="1826" y="2540"/>
                      <a:pt x="1836" y="2515"/>
                      <a:pt x="1836" y="2490"/>
                    </a:cubicBezTo>
                    <a:cubicBezTo>
                      <a:pt x="1836" y="1919"/>
                      <a:pt x="1836" y="1919"/>
                      <a:pt x="1836" y="1919"/>
                    </a:cubicBezTo>
                    <a:cubicBezTo>
                      <a:pt x="1777" y="1957"/>
                      <a:pt x="1714" y="1988"/>
                      <a:pt x="1647" y="2012"/>
                    </a:cubicBezTo>
                    <a:cubicBezTo>
                      <a:pt x="1647" y="2450"/>
                      <a:pt x="1647" y="2450"/>
                      <a:pt x="1647" y="2450"/>
                    </a:cubicBezTo>
                    <a:close/>
                    <a:moveTo>
                      <a:pt x="1647" y="2450"/>
                    </a:moveTo>
                    <a:cubicBezTo>
                      <a:pt x="1647" y="2450"/>
                      <a:pt x="1647" y="2450"/>
                      <a:pt x="1647" y="2450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0" name="Freeform 6"/>
              <p:cNvSpPr>
                <a:spLocks noEditPoints="1"/>
              </p:cNvSpPr>
              <p:nvPr/>
            </p:nvSpPr>
            <p:spPr bwMode="auto">
              <a:xfrm>
                <a:off x="3536950" y="758825"/>
                <a:ext cx="4595812" cy="4135438"/>
              </a:xfrm>
              <a:custGeom>
                <a:avLst/>
                <a:gdLst>
                  <a:gd name="T0" fmla="*/ 1704 w 1704"/>
                  <a:gd name="T1" fmla="*/ 767 h 1534"/>
                  <a:gd name="T2" fmla="*/ 1434 w 1704"/>
                  <a:gd name="T3" fmla="*/ 184 h 1534"/>
                  <a:gd name="T4" fmla="*/ 1245 w 1704"/>
                  <a:gd name="T5" fmla="*/ 65 h 1534"/>
                  <a:gd name="T6" fmla="*/ 937 w 1704"/>
                  <a:gd name="T7" fmla="*/ 0 h 1534"/>
                  <a:gd name="T8" fmla="*/ 431 w 1704"/>
                  <a:gd name="T9" fmla="*/ 192 h 1534"/>
                  <a:gd name="T10" fmla="*/ 221 w 1704"/>
                  <a:gd name="T11" fmla="*/ 192 h 1534"/>
                  <a:gd name="T12" fmla="*/ 38 w 1704"/>
                  <a:gd name="T13" fmla="*/ 192 h 1534"/>
                  <a:gd name="T14" fmla="*/ 0 w 1704"/>
                  <a:gd name="T15" fmla="*/ 230 h 1534"/>
                  <a:gd name="T16" fmla="*/ 38 w 1704"/>
                  <a:gd name="T17" fmla="*/ 267 h 1534"/>
                  <a:gd name="T18" fmla="*/ 166 w 1704"/>
                  <a:gd name="T19" fmla="*/ 267 h 1534"/>
                  <a:gd name="T20" fmla="*/ 355 w 1704"/>
                  <a:gd name="T21" fmla="*/ 267 h 1534"/>
                  <a:gd name="T22" fmla="*/ 199 w 1704"/>
                  <a:gd name="T23" fmla="*/ 560 h 1534"/>
                  <a:gd name="T24" fmla="*/ 42 w 1704"/>
                  <a:gd name="T25" fmla="*/ 560 h 1534"/>
                  <a:gd name="T26" fmla="*/ 38 w 1704"/>
                  <a:gd name="T27" fmla="*/ 560 h 1534"/>
                  <a:gd name="T28" fmla="*/ 0 w 1704"/>
                  <a:gd name="T29" fmla="*/ 598 h 1534"/>
                  <a:gd name="T30" fmla="*/ 28 w 1704"/>
                  <a:gd name="T31" fmla="*/ 634 h 1534"/>
                  <a:gd name="T32" fmla="*/ 38 w 1704"/>
                  <a:gd name="T33" fmla="*/ 636 h 1534"/>
                  <a:gd name="T34" fmla="*/ 182 w 1704"/>
                  <a:gd name="T35" fmla="*/ 636 h 1534"/>
                  <a:gd name="T36" fmla="*/ 170 w 1704"/>
                  <a:gd name="T37" fmla="*/ 767 h 1534"/>
                  <a:gd name="T38" fmla="*/ 189 w 1704"/>
                  <a:gd name="T39" fmla="*/ 935 h 1534"/>
                  <a:gd name="T40" fmla="*/ 38 w 1704"/>
                  <a:gd name="T41" fmla="*/ 935 h 1534"/>
                  <a:gd name="T42" fmla="*/ 34 w 1704"/>
                  <a:gd name="T43" fmla="*/ 936 h 1534"/>
                  <a:gd name="T44" fmla="*/ 0 w 1704"/>
                  <a:gd name="T45" fmla="*/ 973 h 1534"/>
                  <a:gd name="T46" fmla="*/ 38 w 1704"/>
                  <a:gd name="T47" fmla="*/ 1011 h 1534"/>
                  <a:gd name="T48" fmla="*/ 51 w 1704"/>
                  <a:gd name="T49" fmla="*/ 1011 h 1534"/>
                  <a:gd name="T50" fmla="*/ 210 w 1704"/>
                  <a:gd name="T51" fmla="*/ 1011 h 1534"/>
                  <a:gd name="T52" fmla="*/ 395 w 1704"/>
                  <a:gd name="T53" fmla="*/ 1310 h 1534"/>
                  <a:gd name="T54" fmla="*/ 196 w 1704"/>
                  <a:gd name="T55" fmla="*/ 1310 h 1534"/>
                  <a:gd name="T56" fmla="*/ 38 w 1704"/>
                  <a:gd name="T57" fmla="*/ 1310 h 1534"/>
                  <a:gd name="T58" fmla="*/ 0 w 1704"/>
                  <a:gd name="T59" fmla="*/ 1348 h 1534"/>
                  <a:gd name="T60" fmla="*/ 38 w 1704"/>
                  <a:gd name="T61" fmla="*/ 1386 h 1534"/>
                  <a:gd name="T62" fmla="*/ 258 w 1704"/>
                  <a:gd name="T63" fmla="*/ 1386 h 1534"/>
                  <a:gd name="T64" fmla="*/ 485 w 1704"/>
                  <a:gd name="T65" fmla="*/ 1386 h 1534"/>
                  <a:gd name="T66" fmla="*/ 937 w 1704"/>
                  <a:gd name="T67" fmla="*/ 1534 h 1534"/>
                  <a:gd name="T68" fmla="*/ 1245 w 1704"/>
                  <a:gd name="T69" fmla="*/ 1469 h 1534"/>
                  <a:gd name="T70" fmla="*/ 1434 w 1704"/>
                  <a:gd name="T71" fmla="*/ 1350 h 1534"/>
                  <a:gd name="T72" fmla="*/ 1704 w 1704"/>
                  <a:gd name="T73" fmla="*/ 767 h 1534"/>
                  <a:gd name="T74" fmla="*/ 1245 w 1704"/>
                  <a:gd name="T75" fmla="*/ 1266 h 1534"/>
                  <a:gd name="T76" fmla="*/ 937 w 1704"/>
                  <a:gd name="T77" fmla="*/ 1354 h 1534"/>
                  <a:gd name="T78" fmla="*/ 459 w 1704"/>
                  <a:gd name="T79" fmla="*/ 1107 h 1534"/>
                  <a:gd name="T80" fmla="*/ 1025 w 1704"/>
                  <a:gd name="T81" fmla="*/ 1107 h 1534"/>
                  <a:gd name="T82" fmla="*/ 1120 w 1704"/>
                  <a:gd name="T83" fmla="*/ 1012 h 1534"/>
                  <a:gd name="T84" fmla="*/ 1025 w 1704"/>
                  <a:gd name="T85" fmla="*/ 917 h 1534"/>
                  <a:gd name="T86" fmla="*/ 377 w 1704"/>
                  <a:gd name="T87" fmla="*/ 917 h 1534"/>
                  <a:gd name="T88" fmla="*/ 370 w 1704"/>
                  <a:gd name="T89" fmla="*/ 918 h 1534"/>
                  <a:gd name="T90" fmla="*/ 349 w 1704"/>
                  <a:gd name="T91" fmla="*/ 767 h 1534"/>
                  <a:gd name="T92" fmla="*/ 370 w 1704"/>
                  <a:gd name="T93" fmla="*/ 613 h 1534"/>
                  <a:gd name="T94" fmla="*/ 377 w 1704"/>
                  <a:gd name="T95" fmla="*/ 614 h 1534"/>
                  <a:gd name="T96" fmla="*/ 1025 w 1704"/>
                  <a:gd name="T97" fmla="*/ 614 h 1534"/>
                  <a:gd name="T98" fmla="*/ 1120 w 1704"/>
                  <a:gd name="T99" fmla="*/ 519 h 1534"/>
                  <a:gd name="T100" fmla="*/ 1025 w 1704"/>
                  <a:gd name="T101" fmla="*/ 424 h 1534"/>
                  <a:gd name="T102" fmla="*/ 461 w 1704"/>
                  <a:gd name="T103" fmla="*/ 424 h 1534"/>
                  <a:gd name="T104" fmla="*/ 937 w 1704"/>
                  <a:gd name="T105" fmla="*/ 179 h 1534"/>
                  <a:gd name="T106" fmla="*/ 1245 w 1704"/>
                  <a:gd name="T107" fmla="*/ 267 h 1534"/>
                  <a:gd name="T108" fmla="*/ 1434 w 1704"/>
                  <a:gd name="T109" fmla="*/ 456 h 1534"/>
                  <a:gd name="T110" fmla="*/ 1525 w 1704"/>
                  <a:gd name="T111" fmla="*/ 767 h 1534"/>
                  <a:gd name="T112" fmla="*/ 1434 w 1704"/>
                  <a:gd name="T113" fmla="*/ 1078 h 1534"/>
                  <a:gd name="T114" fmla="*/ 1245 w 1704"/>
                  <a:gd name="T115" fmla="*/ 1266 h 1534"/>
                  <a:gd name="T116" fmla="*/ 1245 w 1704"/>
                  <a:gd name="T117" fmla="*/ 1266 h 1534"/>
                  <a:gd name="T118" fmla="*/ 1245 w 1704"/>
                  <a:gd name="T119" fmla="*/ 1266 h 15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704" h="1534">
                    <a:moveTo>
                      <a:pt x="1704" y="767"/>
                    </a:moveTo>
                    <a:cubicBezTo>
                      <a:pt x="1704" y="533"/>
                      <a:pt x="1599" y="325"/>
                      <a:pt x="1434" y="184"/>
                    </a:cubicBezTo>
                    <a:cubicBezTo>
                      <a:pt x="1378" y="135"/>
                      <a:pt x="1314" y="95"/>
                      <a:pt x="1245" y="65"/>
                    </a:cubicBezTo>
                    <a:cubicBezTo>
                      <a:pt x="1150" y="23"/>
                      <a:pt x="1046" y="0"/>
                      <a:pt x="937" y="0"/>
                    </a:cubicBezTo>
                    <a:cubicBezTo>
                      <a:pt x="743" y="0"/>
                      <a:pt x="566" y="73"/>
                      <a:pt x="431" y="192"/>
                    </a:cubicBezTo>
                    <a:cubicBezTo>
                      <a:pt x="221" y="192"/>
                      <a:pt x="221" y="192"/>
                      <a:pt x="221" y="192"/>
                    </a:cubicBezTo>
                    <a:cubicBezTo>
                      <a:pt x="38" y="192"/>
                      <a:pt x="38" y="192"/>
                      <a:pt x="38" y="192"/>
                    </a:cubicBezTo>
                    <a:cubicBezTo>
                      <a:pt x="17" y="192"/>
                      <a:pt x="0" y="209"/>
                      <a:pt x="0" y="230"/>
                    </a:cubicBezTo>
                    <a:cubicBezTo>
                      <a:pt x="0" y="250"/>
                      <a:pt x="17" y="267"/>
                      <a:pt x="38" y="267"/>
                    </a:cubicBezTo>
                    <a:cubicBezTo>
                      <a:pt x="166" y="267"/>
                      <a:pt x="166" y="267"/>
                      <a:pt x="166" y="267"/>
                    </a:cubicBezTo>
                    <a:cubicBezTo>
                      <a:pt x="355" y="267"/>
                      <a:pt x="355" y="267"/>
                      <a:pt x="355" y="267"/>
                    </a:cubicBezTo>
                    <a:cubicBezTo>
                      <a:pt x="283" y="351"/>
                      <a:pt x="229" y="451"/>
                      <a:pt x="199" y="560"/>
                    </a:cubicBezTo>
                    <a:cubicBezTo>
                      <a:pt x="42" y="560"/>
                      <a:pt x="42" y="560"/>
                      <a:pt x="42" y="560"/>
                    </a:cubicBezTo>
                    <a:cubicBezTo>
                      <a:pt x="38" y="560"/>
                      <a:pt x="38" y="560"/>
                      <a:pt x="38" y="560"/>
                    </a:cubicBezTo>
                    <a:cubicBezTo>
                      <a:pt x="17" y="560"/>
                      <a:pt x="0" y="577"/>
                      <a:pt x="0" y="598"/>
                    </a:cubicBezTo>
                    <a:cubicBezTo>
                      <a:pt x="0" y="616"/>
                      <a:pt x="12" y="630"/>
                      <a:pt x="28" y="634"/>
                    </a:cubicBezTo>
                    <a:cubicBezTo>
                      <a:pt x="31" y="635"/>
                      <a:pt x="35" y="636"/>
                      <a:pt x="38" y="636"/>
                    </a:cubicBezTo>
                    <a:cubicBezTo>
                      <a:pt x="182" y="636"/>
                      <a:pt x="182" y="636"/>
                      <a:pt x="182" y="636"/>
                    </a:cubicBezTo>
                    <a:cubicBezTo>
                      <a:pt x="175" y="679"/>
                      <a:pt x="170" y="722"/>
                      <a:pt x="170" y="767"/>
                    </a:cubicBezTo>
                    <a:cubicBezTo>
                      <a:pt x="170" y="825"/>
                      <a:pt x="177" y="881"/>
                      <a:pt x="189" y="935"/>
                    </a:cubicBezTo>
                    <a:cubicBezTo>
                      <a:pt x="38" y="935"/>
                      <a:pt x="38" y="935"/>
                      <a:pt x="38" y="935"/>
                    </a:cubicBezTo>
                    <a:cubicBezTo>
                      <a:pt x="37" y="935"/>
                      <a:pt x="35" y="936"/>
                      <a:pt x="34" y="936"/>
                    </a:cubicBezTo>
                    <a:cubicBezTo>
                      <a:pt x="15" y="938"/>
                      <a:pt x="0" y="954"/>
                      <a:pt x="0" y="973"/>
                    </a:cubicBezTo>
                    <a:cubicBezTo>
                      <a:pt x="0" y="994"/>
                      <a:pt x="17" y="1011"/>
                      <a:pt x="38" y="1011"/>
                    </a:cubicBezTo>
                    <a:cubicBezTo>
                      <a:pt x="51" y="1011"/>
                      <a:pt x="51" y="1011"/>
                      <a:pt x="51" y="1011"/>
                    </a:cubicBezTo>
                    <a:cubicBezTo>
                      <a:pt x="210" y="1011"/>
                      <a:pt x="210" y="1011"/>
                      <a:pt x="210" y="1011"/>
                    </a:cubicBezTo>
                    <a:cubicBezTo>
                      <a:pt x="248" y="1125"/>
                      <a:pt x="312" y="1227"/>
                      <a:pt x="395" y="1310"/>
                    </a:cubicBezTo>
                    <a:cubicBezTo>
                      <a:pt x="196" y="1310"/>
                      <a:pt x="196" y="1310"/>
                      <a:pt x="196" y="1310"/>
                    </a:cubicBezTo>
                    <a:cubicBezTo>
                      <a:pt x="38" y="1310"/>
                      <a:pt x="38" y="1310"/>
                      <a:pt x="38" y="1310"/>
                    </a:cubicBezTo>
                    <a:cubicBezTo>
                      <a:pt x="17" y="1310"/>
                      <a:pt x="0" y="1327"/>
                      <a:pt x="0" y="1348"/>
                    </a:cubicBezTo>
                    <a:cubicBezTo>
                      <a:pt x="0" y="1369"/>
                      <a:pt x="17" y="1386"/>
                      <a:pt x="38" y="1386"/>
                    </a:cubicBezTo>
                    <a:cubicBezTo>
                      <a:pt x="258" y="1386"/>
                      <a:pt x="258" y="1386"/>
                      <a:pt x="258" y="1386"/>
                    </a:cubicBezTo>
                    <a:cubicBezTo>
                      <a:pt x="485" y="1386"/>
                      <a:pt x="485" y="1386"/>
                      <a:pt x="485" y="1386"/>
                    </a:cubicBezTo>
                    <a:cubicBezTo>
                      <a:pt x="612" y="1478"/>
                      <a:pt x="768" y="1534"/>
                      <a:pt x="937" y="1534"/>
                    </a:cubicBezTo>
                    <a:cubicBezTo>
                      <a:pt x="1046" y="1534"/>
                      <a:pt x="1150" y="1511"/>
                      <a:pt x="1245" y="1469"/>
                    </a:cubicBezTo>
                    <a:cubicBezTo>
                      <a:pt x="1314" y="1439"/>
                      <a:pt x="1378" y="1398"/>
                      <a:pt x="1434" y="1350"/>
                    </a:cubicBezTo>
                    <a:cubicBezTo>
                      <a:pt x="1599" y="1209"/>
                      <a:pt x="1704" y="1000"/>
                      <a:pt x="1704" y="767"/>
                    </a:cubicBezTo>
                    <a:close/>
                    <a:moveTo>
                      <a:pt x="1245" y="1266"/>
                    </a:moveTo>
                    <a:cubicBezTo>
                      <a:pt x="1155" y="1322"/>
                      <a:pt x="1050" y="1354"/>
                      <a:pt x="937" y="1354"/>
                    </a:cubicBezTo>
                    <a:cubicBezTo>
                      <a:pt x="739" y="1354"/>
                      <a:pt x="565" y="1256"/>
                      <a:pt x="459" y="1107"/>
                    </a:cubicBezTo>
                    <a:cubicBezTo>
                      <a:pt x="1025" y="1107"/>
                      <a:pt x="1025" y="1107"/>
                      <a:pt x="1025" y="1107"/>
                    </a:cubicBezTo>
                    <a:cubicBezTo>
                      <a:pt x="1077" y="1107"/>
                      <a:pt x="1120" y="1065"/>
                      <a:pt x="1120" y="1012"/>
                    </a:cubicBezTo>
                    <a:cubicBezTo>
                      <a:pt x="1120" y="960"/>
                      <a:pt x="1077" y="917"/>
                      <a:pt x="1025" y="917"/>
                    </a:cubicBezTo>
                    <a:cubicBezTo>
                      <a:pt x="377" y="917"/>
                      <a:pt x="377" y="917"/>
                      <a:pt x="377" y="917"/>
                    </a:cubicBezTo>
                    <a:cubicBezTo>
                      <a:pt x="375" y="917"/>
                      <a:pt x="372" y="918"/>
                      <a:pt x="370" y="918"/>
                    </a:cubicBezTo>
                    <a:cubicBezTo>
                      <a:pt x="357" y="870"/>
                      <a:pt x="349" y="819"/>
                      <a:pt x="349" y="767"/>
                    </a:cubicBezTo>
                    <a:cubicBezTo>
                      <a:pt x="349" y="714"/>
                      <a:pt x="357" y="662"/>
                      <a:pt x="370" y="613"/>
                    </a:cubicBezTo>
                    <a:cubicBezTo>
                      <a:pt x="373" y="613"/>
                      <a:pt x="375" y="614"/>
                      <a:pt x="377" y="614"/>
                    </a:cubicBezTo>
                    <a:cubicBezTo>
                      <a:pt x="1025" y="614"/>
                      <a:pt x="1025" y="614"/>
                      <a:pt x="1025" y="614"/>
                    </a:cubicBezTo>
                    <a:cubicBezTo>
                      <a:pt x="1077" y="614"/>
                      <a:pt x="1120" y="571"/>
                      <a:pt x="1120" y="519"/>
                    </a:cubicBezTo>
                    <a:cubicBezTo>
                      <a:pt x="1120" y="467"/>
                      <a:pt x="1077" y="424"/>
                      <a:pt x="1025" y="424"/>
                    </a:cubicBezTo>
                    <a:cubicBezTo>
                      <a:pt x="461" y="424"/>
                      <a:pt x="461" y="424"/>
                      <a:pt x="461" y="424"/>
                    </a:cubicBezTo>
                    <a:cubicBezTo>
                      <a:pt x="567" y="276"/>
                      <a:pt x="740" y="180"/>
                      <a:pt x="937" y="179"/>
                    </a:cubicBezTo>
                    <a:cubicBezTo>
                      <a:pt x="1050" y="179"/>
                      <a:pt x="1155" y="212"/>
                      <a:pt x="1245" y="267"/>
                    </a:cubicBezTo>
                    <a:cubicBezTo>
                      <a:pt x="1321" y="315"/>
                      <a:pt x="1386" y="379"/>
                      <a:pt x="1434" y="456"/>
                    </a:cubicBezTo>
                    <a:cubicBezTo>
                      <a:pt x="1491" y="546"/>
                      <a:pt x="1524" y="652"/>
                      <a:pt x="1525" y="767"/>
                    </a:cubicBezTo>
                    <a:cubicBezTo>
                      <a:pt x="1524" y="881"/>
                      <a:pt x="1491" y="988"/>
                      <a:pt x="1434" y="1078"/>
                    </a:cubicBezTo>
                    <a:cubicBezTo>
                      <a:pt x="1386" y="1155"/>
                      <a:pt x="1321" y="1219"/>
                      <a:pt x="1245" y="1266"/>
                    </a:cubicBezTo>
                    <a:close/>
                    <a:moveTo>
                      <a:pt x="1245" y="1266"/>
                    </a:moveTo>
                    <a:cubicBezTo>
                      <a:pt x="1245" y="1266"/>
                      <a:pt x="1245" y="1266"/>
                      <a:pt x="1245" y="1266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1" name="Freeform 7"/>
              <p:cNvSpPr>
                <a:spLocks noEditPoints="1"/>
              </p:cNvSpPr>
              <p:nvPr/>
            </p:nvSpPr>
            <p:spPr bwMode="auto">
              <a:xfrm>
                <a:off x="7418388" y="4097338"/>
                <a:ext cx="2755900" cy="2771775"/>
              </a:xfrm>
              <a:custGeom>
                <a:avLst/>
                <a:gdLst>
                  <a:gd name="T0" fmla="*/ 956 w 1022"/>
                  <a:gd name="T1" fmla="*/ 673 h 1028"/>
                  <a:gd name="T2" fmla="*/ 285 w 1022"/>
                  <a:gd name="T3" fmla="*/ 2 h 1028"/>
                  <a:gd name="T4" fmla="*/ 283 w 1022"/>
                  <a:gd name="T5" fmla="*/ 0 h 1028"/>
                  <a:gd name="T6" fmla="*/ 0 w 1022"/>
                  <a:gd name="T7" fmla="*/ 295 h 1028"/>
                  <a:gd name="T8" fmla="*/ 2 w 1022"/>
                  <a:gd name="T9" fmla="*/ 296 h 1028"/>
                  <a:gd name="T10" fmla="*/ 668 w 1022"/>
                  <a:gd name="T11" fmla="*/ 962 h 1028"/>
                  <a:gd name="T12" fmla="*/ 907 w 1022"/>
                  <a:gd name="T13" fmla="*/ 962 h 1028"/>
                  <a:gd name="T14" fmla="*/ 956 w 1022"/>
                  <a:gd name="T15" fmla="*/ 913 h 1028"/>
                  <a:gd name="T16" fmla="*/ 956 w 1022"/>
                  <a:gd name="T17" fmla="*/ 673 h 1028"/>
                  <a:gd name="T18" fmla="*/ 956 w 1022"/>
                  <a:gd name="T19" fmla="*/ 673 h 1028"/>
                  <a:gd name="T20" fmla="*/ 956 w 1022"/>
                  <a:gd name="T21" fmla="*/ 673 h 10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22" h="1028">
                    <a:moveTo>
                      <a:pt x="956" y="673"/>
                    </a:moveTo>
                    <a:cubicBezTo>
                      <a:pt x="285" y="2"/>
                      <a:pt x="285" y="2"/>
                      <a:pt x="285" y="2"/>
                    </a:cubicBezTo>
                    <a:cubicBezTo>
                      <a:pt x="283" y="0"/>
                      <a:pt x="283" y="0"/>
                      <a:pt x="283" y="0"/>
                    </a:cubicBezTo>
                    <a:cubicBezTo>
                      <a:pt x="212" y="118"/>
                      <a:pt x="115" y="219"/>
                      <a:pt x="0" y="295"/>
                    </a:cubicBezTo>
                    <a:cubicBezTo>
                      <a:pt x="2" y="296"/>
                      <a:pt x="2" y="296"/>
                      <a:pt x="2" y="296"/>
                    </a:cubicBezTo>
                    <a:cubicBezTo>
                      <a:pt x="668" y="962"/>
                      <a:pt x="668" y="962"/>
                      <a:pt x="668" y="962"/>
                    </a:cubicBezTo>
                    <a:cubicBezTo>
                      <a:pt x="733" y="1028"/>
                      <a:pt x="841" y="1028"/>
                      <a:pt x="907" y="962"/>
                    </a:cubicBezTo>
                    <a:cubicBezTo>
                      <a:pt x="956" y="913"/>
                      <a:pt x="956" y="913"/>
                      <a:pt x="956" y="913"/>
                    </a:cubicBezTo>
                    <a:cubicBezTo>
                      <a:pt x="1022" y="847"/>
                      <a:pt x="1022" y="739"/>
                      <a:pt x="956" y="673"/>
                    </a:cubicBezTo>
                    <a:close/>
                    <a:moveTo>
                      <a:pt x="956" y="673"/>
                    </a:moveTo>
                    <a:cubicBezTo>
                      <a:pt x="956" y="673"/>
                      <a:pt x="956" y="673"/>
                      <a:pt x="956" y="673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sp>
        <p:nvSpPr>
          <p:cNvPr id="5" name="文本框 4"/>
          <p:cNvSpPr txBox="1"/>
          <p:nvPr/>
        </p:nvSpPr>
        <p:spPr>
          <a:xfrm>
            <a:off x="203200" y="1969770"/>
            <a:ext cx="4064000" cy="1447165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p>
            <a:pPr algn="l" defTabSz="1219200">
              <a:lnSpc>
                <a:spcPct val="130000"/>
              </a:lnSpc>
              <a:defRPr/>
            </a:pPr>
            <a:r>
              <a:rPr lang="zh-CN" altLang="en-US" kern="0" dirty="0">
                <a:ea typeface="微软雅黑" panose="020B0503020204020204" pitchFamily="34" charset="-122"/>
                <a:sym typeface="+mn-ea"/>
              </a:rPr>
              <a:t>互联网发展迅速，信息量日益激</a:t>
            </a:r>
            <a:endParaRPr lang="zh-CN" altLang="en-US" kern="0" dirty="0">
              <a:ea typeface="微软雅黑" panose="020B0503020204020204" pitchFamily="34" charset="-122"/>
              <a:sym typeface="+mn-ea"/>
            </a:endParaRPr>
          </a:p>
          <a:p>
            <a:pPr algn="l" defTabSz="1219200">
              <a:lnSpc>
                <a:spcPct val="130000"/>
              </a:lnSpc>
              <a:defRPr/>
            </a:pPr>
            <a:r>
              <a:rPr lang="zh-CN" altLang="en-US" kern="0" dirty="0">
                <a:ea typeface="微软雅黑" panose="020B0503020204020204" pitchFamily="34" charset="-122"/>
                <a:sym typeface="+mn-ea"/>
              </a:rPr>
              <a:t>增，</a:t>
            </a:r>
            <a:r>
              <a:rPr lang="en-US" altLang="zh-CN" kern="0" dirty="0">
                <a:ea typeface="微软雅黑" panose="020B0503020204020204" pitchFamily="34" charset="-122"/>
                <a:sym typeface="+mn-ea"/>
              </a:rPr>
              <a:t>“</a:t>
            </a:r>
            <a:r>
              <a:rPr lang="zh-CN" altLang="en-US" kern="0" dirty="0">
                <a:ea typeface="微软雅黑" panose="020B0503020204020204" pitchFamily="34" charset="-122"/>
                <a:sym typeface="+mn-ea"/>
              </a:rPr>
              <a:t>人找信息</a:t>
            </a:r>
            <a:r>
              <a:rPr lang="en-US" altLang="zh-CN" kern="0" dirty="0">
                <a:ea typeface="微软雅黑" panose="020B0503020204020204" pitchFamily="34" charset="-122"/>
                <a:sym typeface="+mn-ea"/>
              </a:rPr>
              <a:t>”</a:t>
            </a:r>
            <a:r>
              <a:rPr lang="zh-CN" altLang="en-US" kern="0" dirty="0">
                <a:ea typeface="微软雅黑" panose="020B0503020204020204" pitchFamily="34" charset="-122"/>
                <a:sym typeface="+mn-ea"/>
              </a:rPr>
              <a:t>的模式变得日益</a:t>
            </a:r>
            <a:endParaRPr lang="zh-CN" altLang="en-US" kern="0" dirty="0">
              <a:ea typeface="微软雅黑" panose="020B0503020204020204" pitchFamily="34" charset="-122"/>
              <a:sym typeface="+mn-ea"/>
            </a:endParaRPr>
          </a:p>
          <a:p>
            <a:pPr algn="l" defTabSz="1219200">
              <a:lnSpc>
                <a:spcPct val="130000"/>
              </a:lnSpc>
              <a:defRPr/>
            </a:pPr>
            <a:r>
              <a:rPr lang="zh-CN" altLang="en-US" kern="0" dirty="0">
                <a:ea typeface="微软雅黑" panose="020B0503020204020204" pitchFamily="34" charset="-122"/>
                <a:sym typeface="+mn-ea"/>
              </a:rPr>
              <a:t>困难</a:t>
            </a:r>
            <a:endParaRPr lang="zh-CN" altLang="en-US" kern="0" dirty="0">
              <a:ea typeface="微软雅黑" panose="020B0503020204020204" pitchFamily="34" charset="-122"/>
            </a:endParaRPr>
          </a:p>
          <a:p>
            <a:pPr algn="l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newsflash/>
      </p:transition>
    </mc:Choice>
    <mc:Fallback>
      <p:transition spd="med">
        <p:newsflash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5289550" y="0"/>
            <a:ext cx="1612901" cy="382408"/>
            <a:chOff x="5289550" y="0"/>
            <a:chExt cx="1612901" cy="382408"/>
          </a:xfrm>
        </p:grpSpPr>
        <p:sp>
          <p:nvSpPr>
            <p:cNvPr id="14" name="矩形 13"/>
            <p:cNvSpPr/>
            <p:nvPr/>
          </p:nvSpPr>
          <p:spPr>
            <a:xfrm>
              <a:off x="5289550" y="0"/>
              <a:ext cx="1612901" cy="382408"/>
            </a:xfrm>
            <a:prstGeom prst="rect">
              <a:avLst/>
            </a:prstGeom>
            <a:solidFill>
              <a:srgbClr val="AB4A70"/>
            </a:solidFill>
            <a:ln>
              <a:solidFill>
                <a:srgbClr val="AB4A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 dirty="0">
                <a:solidFill>
                  <a:schemeClr val="bg1"/>
                </a:solidFill>
              </a:endParaRPr>
            </a:p>
          </p:txBody>
        </p:sp>
        <p:grpSp>
          <p:nvGrpSpPr>
            <p:cNvPr id="17" name="组合 16"/>
            <p:cNvGrpSpPr/>
            <p:nvPr/>
          </p:nvGrpSpPr>
          <p:grpSpPr>
            <a:xfrm>
              <a:off x="5289550" y="13592"/>
              <a:ext cx="1612901" cy="368300"/>
              <a:chOff x="4991099" y="55916"/>
              <a:chExt cx="1612901" cy="368300"/>
            </a:xfrm>
          </p:grpSpPr>
          <p:sp>
            <p:nvSpPr>
              <p:cNvPr id="12" name="矩形 11"/>
              <p:cNvSpPr/>
              <p:nvPr/>
            </p:nvSpPr>
            <p:spPr>
              <a:xfrm>
                <a:off x="5521023" y="70789"/>
                <a:ext cx="1082977" cy="338554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r>
                  <a:rPr lang="zh-CN" altLang="en-US" sz="1600" dirty="0">
                    <a:solidFill>
                      <a:schemeClr val="bg1"/>
                    </a:solidFill>
                    <a:latin typeface="+mj-ea"/>
                    <a:ea typeface="+mj-ea"/>
                    <a:cs typeface="微软雅黑" panose="020B0503020204020204" pitchFamily="34" charset="-122"/>
                  </a:rPr>
                  <a:t>选题背景</a:t>
                </a:r>
                <a:endParaRPr lang="en-US" altLang="zh-CN" sz="1600" dirty="0">
                  <a:solidFill>
                    <a:schemeClr val="bg1"/>
                  </a:solidFill>
                  <a:latin typeface="+mj-ea"/>
                  <a:ea typeface="+mj-ea"/>
                  <a:cs typeface="微软雅黑" panose="020B0503020204020204" pitchFamily="34" charset="-122"/>
                </a:endParaRPr>
              </a:p>
            </p:txBody>
          </p:sp>
          <p:sp>
            <p:nvSpPr>
              <p:cNvPr id="10" name="矩形 9"/>
              <p:cNvSpPr/>
              <p:nvPr/>
            </p:nvSpPr>
            <p:spPr>
              <a:xfrm>
                <a:off x="4991099" y="55916"/>
                <a:ext cx="471535" cy="368300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algn="ctr"/>
                <a:r>
                  <a:rPr lang="en-US" altLang="zh-CN" dirty="0" smtClean="0">
                    <a:solidFill>
                      <a:schemeClr val="bg1"/>
                    </a:solidFill>
                    <a:latin typeface="+mj-ea"/>
                    <a:ea typeface="+mj-ea"/>
                    <a:cs typeface="微软雅黑" panose="020B0503020204020204" pitchFamily="34" charset="-122"/>
                  </a:rPr>
                  <a:t>01</a:t>
                </a:r>
                <a:endParaRPr lang="en-US" altLang="zh-CN" dirty="0">
                  <a:solidFill>
                    <a:schemeClr val="bg1"/>
                  </a:solidFill>
                  <a:latin typeface="+mj-ea"/>
                  <a:ea typeface="+mj-ea"/>
                  <a:cs typeface="微软雅黑" panose="020B0503020204020204" pitchFamily="34" charset="-122"/>
                </a:endParaRPr>
              </a:p>
            </p:txBody>
          </p:sp>
          <p:cxnSp>
            <p:nvCxnSpPr>
              <p:cNvPr id="11" name="直接连接符 10"/>
              <p:cNvCxnSpPr/>
              <p:nvPr/>
            </p:nvCxnSpPr>
            <p:spPr>
              <a:xfrm>
                <a:off x="5482026" y="96066"/>
                <a:ext cx="0" cy="288000"/>
              </a:xfrm>
              <a:prstGeom prst="line">
                <a:avLst/>
              </a:prstGeom>
              <a:ln w="12700" cap="rnd">
                <a:solidFill>
                  <a:schemeClr val="bg1">
                    <a:alpha val="49000"/>
                  </a:schemeClr>
                </a:solidFill>
                <a:round/>
                <a:tail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" name="组合 8"/>
          <p:cNvGrpSpPr/>
          <p:nvPr/>
        </p:nvGrpSpPr>
        <p:grpSpPr>
          <a:xfrm>
            <a:off x="203383" y="224089"/>
            <a:ext cx="1371958" cy="1371958"/>
            <a:chOff x="3726363" y="1455354"/>
            <a:chExt cx="1371958" cy="1371958"/>
          </a:xfrm>
        </p:grpSpPr>
        <p:sp>
          <p:nvSpPr>
            <p:cNvPr id="54" name="椭圆 53"/>
            <p:cNvSpPr/>
            <p:nvPr/>
          </p:nvSpPr>
          <p:spPr>
            <a:xfrm>
              <a:off x="3726363" y="1455354"/>
              <a:ext cx="1371958" cy="137195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Freeform 5"/>
            <p:cNvSpPr>
              <a:spLocks noEditPoints="1"/>
            </p:cNvSpPr>
            <p:nvPr/>
          </p:nvSpPr>
          <p:spPr bwMode="auto">
            <a:xfrm>
              <a:off x="3955434" y="1741601"/>
              <a:ext cx="877623" cy="821313"/>
            </a:xfrm>
            <a:custGeom>
              <a:avLst/>
              <a:gdLst>
                <a:gd name="T0" fmla="*/ 2886 w 3658"/>
                <a:gd name="T1" fmla="*/ 1101 h 3424"/>
                <a:gd name="T2" fmla="*/ 2504 w 3658"/>
                <a:gd name="T3" fmla="*/ 43 h 3424"/>
                <a:gd name="T4" fmla="*/ 1842 w 3658"/>
                <a:gd name="T5" fmla="*/ 504 h 3424"/>
                <a:gd name="T6" fmla="*/ 743 w 3658"/>
                <a:gd name="T7" fmla="*/ 1139 h 3424"/>
                <a:gd name="T8" fmla="*/ 724 w 3658"/>
                <a:gd name="T9" fmla="*/ 2600 h 3424"/>
                <a:gd name="T10" fmla="*/ 1843 w 3658"/>
                <a:gd name="T11" fmla="*/ 2977 h 3424"/>
                <a:gd name="T12" fmla="*/ 3100 w 3658"/>
                <a:gd name="T13" fmla="*/ 2787 h 3424"/>
                <a:gd name="T14" fmla="*/ 2885 w 3658"/>
                <a:gd name="T15" fmla="*/ 2375 h 3424"/>
                <a:gd name="T16" fmla="*/ 2185 w 3658"/>
                <a:gd name="T17" fmla="*/ 423 h 3424"/>
                <a:gd name="T18" fmla="*/ 2717 w 3658"/>
                <a:gd name="T19" fmla="*/ 597 h 3424"/>
                <a:gd name="T20" fmla="*/ 2316 w 3658"/>
                <a:gd name="T21" fmla="*/ 997 h 3424"/>
                <a:gd name="T22" fmla="*/ 1920 w 3658"/>
                <a:gd name="T23" fmla="*/ 553 h 3424"/>
                <a:gd name="T24" fmla="*/ 968 w 3658"/>
                <a:gd name="T25" fmla="*/ 1887 h 3424"/>
                <a:gd name="T26" fmla="*/ 1269 w 3658"/>
                <a:gd name="T27" fmla="*/ 2408 h 3424"/>
                <a:gd name="T28" fmla="*/ 946 w 3658"/>
                <a:gd name="T29" fmla="*/ 2048 h 3424"/>
                <a:gd name="T30" fmla="*/ 880 w 3658"/>
                <a:gd name="T31" fmla="*/ 1173 h 3424"/>
                <a:gd name="T32" fmla="*/ 1024 w 3658"/>
                <a:gd name="T33" fmla="*/ 1597 h 3424"/>
                <a:gd name="T34" fmla="*/ 1054 w 3658"/>
                <a:gd name="T35" fmla="*/ 1682 h 3424"/>
                <a:gd name="T36" fmla="*/ 2158 w 3658"/>
                <a:gd name="T37" fmla="*/ 1044 h 3424"/>
                <a:gd name="T38" fmla="*/ 2594 w 3658"/>
                <a:gd name="T39" fmla="*/ 1799 h 3424"/>
                <a:gd name="T40" fmla="*/ 1490 w 3658"/>
                <a:gd name="T41" fmla="*/ 2436 h 3424"/>
                <a:gd name="T42" fmla="*/ 2348 w 3658"/>
                <a:gd name="T43" fmla="*/ 2361 h 3424"/>
                <a:gd name="T44" fmla="*/ 2787 w 3658"/>
                <a:gd name="T45" fmla="*/ 2274 h 3424"/>
                <a:gd name="T46" fmla="*/ 2348 w 3658"/>
                <a:gd name="T47" fmla="*/ 2361 h 3424"/>
                <a:gd name="T48" fmla="*/ 2348 w 3658"/>
                <a:gd name="T49" fmla="*/ 1120 h 3424"/>
                <a:gd name="T50" fmla="*/ 2786 w 3658"/>
                <a:gd name="T51" fmla="*/ 1212 h 3424"/>
                <a:gd name="T52" fmla="*/ 2125 w 3658"/>
                <a:gd name="T53" fmla="*/ 926 h 3424"/>
                <a:gd name="T54" fmla="*/ 1523 w 3658"/>
                <a:gd name="T55" fmla="*/ 926 h 3424"/>
                <a:gd name="T56" fmla="*/ 1727 w 3658"/>
                <a:gd name="T57" fmla="*/ 553 h 3424"/>
                <a:gd name="T58" fmla="*/ 1331 w 3658"/>
                <a:gd name="T59" fmla="*/ 996 h 3424"/>
                <a:gd name="T60" fmla="*/ 1727 w 3658"/>
                <a:gd name="T61" fmla="*/ 553 h 3424"/>
                <a:gd name="T62" fmla="*/ 747 w 3658"/>
                <a:gd name="T63" fmla="*/ 1230 h 3424"/>
                <a:gd name="T64" fmla="*/ 933 w 3658"/>
                <a:gd name="T65" fmla="*/ 1795 h 3424"/>
                <a:gd name="T66" fmla="*/ 587 w 3658"/>
                <a:gd name="T67" fmla="*/ 2119 h 3424"/>
                <a:gd name="T68" fmla="*/ 874 w 3658"/>
                <a:gd name="T69" fmla="*/ 2606 h 3424"/>
                <a:gd name="T70" fmla="*/ 1331 w 3658"/>
                <a:gd name="T71" fmla="*/ 2484 h 3424"/>
                <a:gd name="T72" fmla="*/ 1727 w 3658"/>
                <a:gd name="T73" fmla="*/ 2928 h 3424"/>
                <a:gd name="T74" fmla="*/ 1548 w 3658"/>
                <a:gd name="T75" fmla="*/ 2505 h 3424"/>
                <a:gd name="T76" fmla="*/ 1843 w 3658"/>
                <a:gd name="T77" fmla="*/ 2841 h 3424"/>
                <a:gd name="T78" fmla="*/ 2574 w 3658"/>
                <a:gd name="T79" fmla="*/ 2979 h 3424"/>
                <a:gd name="T80" fmla="*/ 1917 w 3658"/>
                <a:gd name="T81" fmla="*/ 2880 h 3424"/>
                <a:gd name="T82" fmla="*/ 2764 w 3658"/>
                <a:gd name="T83" fmla="*/ 2391 h 3424"/>
                <a:gd name="T84" fmla="*/ 2777 w 3658"/>
                <a:gd name="T85" fmla="*/ 2489 h 3424"/>
                <a:gd name="T86" fmla="*/ 2714 w 3658"/>
                <a:gd name="T87" fmla="*/ 1686 h 3424"/>
                <a:gd name="T88" fmla="*/ 2901 w 3658"/>
                <a:gd name="T89" fmla="*/ 2250 h 3424"/>
                <a:gd name="T90" fmla="*/ 2857 w 3658"/>
                <a:gd name="T91" fmla="*/ 2230 h 3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658" h="3424">
                  <a:moveTo>
                    <a:pt x="2904" y="2342"/>
                  </a:moveTo>
                  <a:cubicBezTo>
                    <a:pt x="3657" y="2045"/>
                    <a:pt x="3658" y="1439"/>
                    <a:pt x="2908" y="1141"/>
                  </a:cubicBezTo>
                  <a:cubicBezTo>
                    <a:pt x="2892" y="1134"/>
                    <a:pt x="2883" y="1118"/>
                    <a:pt x="2886" y="1101"/>
                  </a:cubicBezTo>
                  <a:cubicBezTo>
                    <a:pt x="2927" y="819"/>
                    <a:pt x="2888" y="599"/>
                    <a:pt x="2793" y="455"/>
                  </a:cubicBezTo>
                  <a:cubicBezTo>
                    <a:pt x="2787" y="447"/>
                    <a:pt x="2786" y="438"/>
                    <a:pt x="2789" y="429"/>
                  </a:cubicBezTo>
                  <a:cubicBezTo>
                    <a:pt x="2847" y="241"/>
                    <a:pt x="2707" y="43"/>
                    <a:pt x="2504" y="43"/>
                  </a:cubicBezTo>
                  <a:cubicBezTo>
                    <a:pt x="2360" y="43"/>
                    <a:pt x="2241" y="144"/>
                    <a:pt x="2212" y="278"/>
                  </a:cubicBezTo>
                  <a:cubicBezTo>
                    <a:pt x="2209" y="289"/>
                    <a:pt x="2202" y="297"/>
                    <a:pt x="2192" y="301"/>
                  </a:cubicBezTo>
                  <a:cubicBezTo>
                    <a:pt x="2082" y="341"/>
                    <a:pt x="1964" y="407"/>
                    <a:pt x="1842" y="504"/>
                  </a:cubicBezTo>
                  <a:cubicBezTo>
                    <a:pt x="1831" y="513"/>
                    <a:pt x="1815" y="513"/>
                    <a:pt x="1804" y="504"/>
                  </a:cubicBezTo>
                  <a:cubicBezTo>
                    <a:pt x="1170" y="0"/>
                    <a:pt x="643" y="304"/>
                    <a:pt x="762" y="1106"/>
                  </a:cubicBezTo>
                  <a:cubicBezTo>
                    <a:pt x="765" y="1120"/>
                    <a:pt x="757" y="1134"/>
                    <a:pt x="743" y="1139"/>
                  </a:cubicBezTo>
                  <a:cubicBezTo>
                    <a:pt x="79" y="1401"/>
                    <a:pt x="0" y="1904"/>
                    <a:pt x="506" y="2223"/>
                  </a:cubicBezTo>
                  <a:cubicBezTo>
                    <a:pt x="517" y="2230"/>
                    <a:pt x="522" y="2242"/>
                    <a:pt x="520" y="2255"/>
                  </a:cubicBezTo>
                  <a:cubicBezTo>
                    <a:pt x="490" y="2404"/>
                    <a:pt x="578" y="2555"/>
                    <a:pt x="724" y="2600"/>
                  </a:cubicBezTo>
                  <a:cubicBezTo>
                    <a:pt x="737" y="2604"/>
                    <a:pt x="746" y="2615"/>
                    <a:pt x="746" y="2628"/>
                  </a:cubicBezTo>
                  <a:cubicBezTo>
                    <a:pt x="764" y="3236"/>
                    <a:pt x="1242" y="3424"/>
                    <a:pt x="1805" y="2977"/>
                  </a:cubicBezTo>
                  <a:cubicBezTo>
                    <a:pt x="1816" y="2968"/>
                    <a:pt x="1832" y="2968"/>
                    <a:pt x="1843" y="2977"/>
                  </a:cubicBezTo>
                  <a:cubicBezTo>
                    <a:pt x="2214" y="3271"/>
                    <a:pt x="2548" y="3290"/>
                    <a:pt x="2738" y="3094"/>
                  </a:cubicBezTo>
                  <a:cubicBezTo>
                    <a:pt x="2746" y="3086"/>
                    <a:pt x="2756" y="3082"/>
                    <a:pt x="2768" y="3083"/>
                  </a:cubicBezTo>
                  <a:cubicBezTo>
                    <a:pt x="2943" y="3103"/>
                    <a:pt x="3100" y="2967"/>
                    <a:pt x="3100" y="2787"/>
                  </a:cubicBezTo>
                  <a:cubicBezTo>
                    <a:pt x="3100" y="2663"/>
                    <a:pt x="3024" y="2556"/>
                    <a:pt x="2917" y="2511"/>
                  </a:cubicBezTo>
                  <a:cubicBezTo>
                    <a:pt x="2905" y="2507"/>
                    <a:pt x="2899" y="2497"/>
                    <a:pt x="2898" y="2485"/>
                  </a:cubicBezTo>
                  <a:cubicBezTo>
                    <a:pt x="2895" y="2450"/>
                    <a:pt x="2891" y="2413"/>
                    <a:pt x="2885" y="2375"/>
                  </a:cubicBezTo>
                  <a:cubicBezTo>
                    <a:pt x="2883" y="2361"/>
                    <a:pt x="2891" y="2347"/>
                    <a:pt x="2904" y="2342"/>
                  </a:cubicBezTo>
                  <a:close/>
                  <a:moveTo>
                    <a:pt x="1920" y="553"/>
                  </a:moveTo>
                  <a:cubicBezTo>
                    <a:pt x="2012" y="491"/>
                    <a:pt x="2101" y="448"/>
                    <a:pt x="2185" y="423"/>
                  </a:cubicBezTo>
                  <a:cubicBezTo>
                    <a:pt x="2200" y="418"/>
                    <a:pt x="2217" y="427"/>
                    <a:pt x="2222" y="442"/>
                  </a:cubicBezTo>
                  <a:cubicBezTo>
                    <a:pt x="2288" y="627"/>
                    <a:pt x="2514" y="697"/>
                    <a:pt x="2673" y="587"/>
                  </a:cubicBezTo>
                  <a:cubicBezTo>
                    <a:pt x="2688" y="577"/>
                    <a:pt x="2707" y="581"/>
                    <a:pt x="2717" y="597"/>
                  </a:cubicBezTo>
                  <a:cubicBezTo>
                    <a:pt x="2783" y="708"/>
                    <a:pt x="2816" y="863"/>
                    <a:pt x="2804" y="1055"/>
                  </a:cubicBezTo>
                  <a:cubicBezTo>
                    <a:pt x="2803" y="1079"/>
                    <a:pt x="2780" y="1095"/>
                    <a:pt x="2757" y="1088"/>
                  </a:cubicBezTo>
                  <a:cubicBezTo>
                    <a:pt x="2628" y="1048"/>
                    <a:pt x="2481" y="1018"/>
                    <a:pt x="2316" y="997"/>
                  </a:cubicBezTo>
                  <a:cubicBezTo>
                    <a:pt x="2277" y="992"/>
                    <a:pt x="2245" y="973"/>
                    <a:pt x="2221" y="942"/>
                  </a:cubicBezTo>
                  <a:cubicBezTo>
                    <a:pt x="2119" y="807"/>
                    <a:pt x="2017" y="694"/>
                    <a:pt x="1917" y="601"/>
                  </a:cubicBezTo>
                  <a:cubicBezTo>
                    <a:pt x="1902" y="587"/>
                    <a:pt x="1904" y="564"/>
                    <a:pt x="1920" y="553"/>
                  </a:cubicBezTo>
                  <a:close/>
                  <a:moveTo>
                    <a:pt x="946" y="2048"/>
                  </a:moveTo>
                  <a:cubicBezTo>
                    <a:pt x="930" y="2039"/>
                    <a:pt x="922" y="2021"/>
                    <a:pt x="927" y="2004"/>
                  </a:cubicBezTo>
                  <a:cubicBezTo>
                    <a:pt x="940" y="1965"/>
                    <a:pt x="953" y="1927"/>
                    <a:pt x="968" y="1887"/>
                  </a:cubicBezTo>
                  <a:cubicBezTo>
                    <a:pt x="977" y="1862"/>
                    <a:pt x="1012" y="1860"/>
                    <a:pt x="1024" y="1884"/>
                  </a:cubicBezTo>
                  <a:cubicBezTo>
                    <a:pt x="1105" y="2048"/>
                    <a:pt x="1198" y="2209"/>
                    <a:pt x="1300" y="2361"/>
                  </a:cubicBezTo>
                  <a:cubicBezTo>
                    <a:pt x="1314" y="2383"/>
                    <a:pt x="1296" y="2413"/>
                    <a:pt x="1269" y="2408"/>
                  </a:cubicBezTo>
                  <a:cubicBezTo>
                    <a:pt x="1222" y="2400"/>
                    <a:pt x="1176" y="2391"/>
                    <a:pt x="1133" y="2382"/>
                  </a:cubicBezTo>
                  <a:cubicBezTo>
                    <a:pt x="1117" y="2378"/>
                    <a:pt x="1107" y="2364"/>
                    <a:pt x="1109" y="2348"/>
                  </a:cubicBezTo>
                  <a:cubicBezTo>
                    <a:pt x="1123" y="2224"/>
                    <a:pt x="1058" y="2104"/>
                    <a:pt x="946" y="2048"/>
                  </a:cubicBezTo>
                  <a:close/>
                  <a:moveTo>
                    <a:pt x="968" y="1594"/>
                  </a:moveTo>
                  <a:cubicBezTo>
                    <a:pt x="916" y="1455"/>
                    <a:pt x="881" y="1325"/>
                    <a:pt x="861" y="1207"/>
                  </a:cubicBezTo>
                  <a:cubicBezTo>
                    <a:pt x="858" y="1192"/>
                    <a:pt x="866" y="1178"/>
                    <a:pt x="880" y="1173"/>
                  </a:cubicBezTo>
                  <a:cubicBezTo>
                    <a:pt x="993" y="1131"/>
                    <a:pt x="1122" y="1097"/>
                    <a:pt x="1269" y="1072"/>
                  </a:cubicBezTo>
                  <a:cubicBezTo>
                    <a:pt x="1296" y="1068"/>
                    <a:pt x="1315" y="1097"/>
                    <a:pt x="1300" y="1120"/>
                  </a:cubicBezTo>
                  <a:cubicBezTo>
                    <a:pt x="1198" y="1272"/>
                    <a:pt x="1105" y="1433"/>
                    <a:pt x="1024" y="1597"/>
                  </a:cubicBezTo>
                  <a:cubicBezTo>
                    <a:pt x="1012" y="1621"/>
                    <a:pt x="977" y="1619"/>
                    <a:pt x="968" y="1594"/>
                  </a:cubicBezTo>
                  <a:close/>
                  <a:moveTo>
                    <a:pt x="1054" y="1799"/>
                  </a:moveTo>
                  <a:cubicBezTo>
                    <a:pt x="1036" y="1761"/>
                    <a:pt x="1036" y="1721"/>
                    <a:pt x="1054" y="1682"/>
                  </a:cubicBezTo>
                  <a:cubicBezTo>
                    <a:pt x="1146" y="1481"/>
                    <a:pt x="1261" y="1283"/>
                    <a:pt x="1388" y="1103"/>
                  </a:cubicBezTo>
                  <a:cubicBezTo>
                    <a:pt x="1413" y="1068"/>
                    <a:pt x="1448" y="1048"/>
                    <a:pt x="1490" y="1044"/>
                  </a:cubicBezTo>
                  <a:cubicBezTo>
                    <a:pt x="1709" y="1024"/>
                    <a:pt x="1939" y="1024"/>
                    <a:pt x="2158" y="1044"/>
                  </a:cubicBezTo>
                  <a:cubicBezTo>
                    <a:pt x="2200" y="1048"/>
                    <a:pt x="2235" y="1068"/>
                    <a:pt x="2260" y="1103"/>
                  </a:cubicBezTo>
                  <a:cubicBezTo>
                    <a:pt x="2387" y="1283"/>
                    <a:pt x="2502" y="1481"/>
                    <a:pt x="2594" y="1681"/>
                  </a:cubicBezTo>
                  <a:cubicBezTo>
                    <a:pt x="2612" y="1720"/>
                    <a:pt x="2611" y="1760"/>
                    <a:pt x="2594" y="1799"/>
                  </a:cubicBezTo>
                  <a:cubicBezTo>
                    <a:pt x="2502" y="1999"/>
                    <a:pt x="2387" y="2198"/>
                    <a:pt x="2260" y="2378"/>
                  </a:cubicBezTo>
                  <a:cubicBezTo>
                    <a:pt x="2235" y="2413"/>
                    <a:pt x="2200" y="2433"/>
                    <a:pt x="2157" y="2437"/>
                  </a:cubicBezTo>
                  <a:cubicBezTo>
                    <a:pt x="1938" y="2457"/>
                    <a:pt x="1709" y="2457"/>
                    <a:pt x="1490" y="2436"/>
                  </a:cubicBezTo>
                  <a:cubicBezTo>
                    <a:pt x="1447" y="2433"/>
                    <a:pt x="1412" y="2412"/>
                    <a:pt x="1388" y="2377"/>
                  </a:cubicBezTo>
                  <a:cubicBezTo>
                    <a:pt x="1261" y="2198"/>
                    <a:pt x="1146" y="1999"/>
                    <a:pt x="1054" y="1799"/>
                  </a:cubicBezTo>
                  <a:close/>
                  <a:moveTo>
                    <a:pt x="2348" y="2361"/>
                  </a:moveTo>
                  <a:cubicBezTo>
                    <a:pt x="2450" y="2209"/>
                    <a:pt x="2543" y="2048"/>
                    <a:pt x="2623" y="1884"/>
                  </a:cubicBezTo>
                  <a:cubicBezTo>
                    <a:pt x="2635" y="1860"/>
                    <a:pt x="2670" y="1861"/>
                    <a:pt x="2680" y="1887"/>
                  </a:cubicBezTo>
                  <a:cubicBezTo>
                    <a:pt x="2732" y="2026"/>
                    <a:pt x="2767" y="2156"/>
                    <a:pt x="2787" y="2274"/>
                  </a:cubicBezTo>
                  <a:cubicBezTo>
                    <a:pt x="2789" y="2289"/>
                    <a:pt x="2781" y="2302"/>
                    <a:pt x="2767" y="2308"/>
                  </a:cubicBezTo>
                  <a:cubicBezTo>
                    <a:pt x="2655" y="2350"/>
                    <a:pt x="2525" y="2384"/>
                    <a:pt x="2378" y="2409"/>
                  </a:cubicBezTo>
                  <a:cubicBezTo>
                    <a:pt x="2352" y="2413"/>
                    <a:pt x="2333" y="2384"/>
                    <a:pt x="2348" y="2361"/>
                  </a:cubicBezTo>
                  <a:close/>
                  <a:moveTo>
                    <a:pt x="2680" y="1594"/>
                  </a:moveTo>
                  <a:cubicBezTo>
                    <a:pt x="2670" y="1619"/>
                    <a:pt x="2635" y="1621"/>
                    <a:pt x="2623" y="1597"/>
                  </a:cubicBezTo>
                  <a:cubicBezTo>
                    <a:pt x="2543" y="1433"/>
                    <a:pt x="2450" y="1272"/>
                    <a:pt x="2348" y="1120"/>
                  </a:cubicBezTo>
                  <a:cubicBezTo>
                    <a:pt x="2333" y="1098"/>
                    <a:pt x="2352" y="1068"/>
                    <a:pt x="2378" y="1073"/>
                  </a:cubicBezTo>
                  <a:cubicBezTo>
                    <a:pt x="2523" y="1097"/>
                    <a:pt x="2651" y="1131"/>
                    <a:pt x="2762" y="1172"/>
                  </a:cubicBezTo>
                  <a:cubicBezTo>
                    <a:pt x="2779" y="1178"/>
                    <a:pt x="2789" y="1195"/>
                    <a:pt x="2786" y="1212"/>
                  </a:cubicBezTo>
                  <a:cubicBezTo>
                    <a:pt x="2766" y="1329"/>
                    <a:pt x="2731" y="1457"/>
                    <a:pt x="2680" y="1594"/>
                  </a:cubicBezTo>
                  <a:close/>
                  <a:moveTo>
                    <a:pt x="1843" y="640"/>
                  </a:moveTo>
                  <a:cubicBezTo>
                    <a:pt x="1935" y="716"/>
                    <a:pt x="2030" y="811"/>
                    <a:pt x="2125" y="926"/>
                  </a:cubicBezTo>
                  <a:cubicBezTo>
                    <a:pt x="2142" y="947"/>
                    <a:pt x="2126" y="978"/>
                    <a:pt x="2099" y="976"/>
                  </a:cubicBezTo>
                  <a:cubicBezTo>
                    <a:pt x="1917" y="964"/>
                    <a:pt x="1731" y="964"/>
                    <a:pt x="1548" y="976"/>
                  </a:cubicBezTo>
                  <a:cubicBezTo>
                    <a:pt x="1522" y="978"/>
                    <a:pt x="1506" y="946"/>
                    <a:pt x="1523" y="926"/>
                  </a:cubicBezTo>
                  <a:cubicBezTo>
                    <a:pt x="1617" y="811"/>
                    <a:pt x="1712" y="716"/>
                    <a:pt x="1804" y="640"/>
                  </a:cubicBezTo>
                  <a:cubicBezTo>
                    <a:pt x="1815" y="631"/>
                    <a:pt x="1832" y="630"/>
                    <a:pt x="1843" y="640"/>
                  </a:cubicBezTo>
                  <a:close/>
                  <a:moveTo>
                    <a:pt x="1727" y="553"/>
                  </a:moveTo>
                  <a:cubicBezTo>
                    <a:pt x="1743" y="564"/>
                    <a:pt x="1745" y="587"/>
                    <a:pt x="1730" y="601"/>
                  </a:cubicBezTo>
                  <a:cubicBezTo>
                    <a:pt x="1630" y="694"/>
                    <a:pt x="1528" y="807"/>
                    <a:pt x="1426" y="942"/>
                  </a:cubicBezTo>
                  <a:cubicBezTo>
                    <a:pt x="1402" y="973"/>
                    <a:pt x="1370" y="992"/>
                    <a:pt x="1331" y="996"/>
                  </a:cubicBezTo>
                  <a:cubicBezTo>
                    <a:pt x="1164" y="1018"/>
                    <a:pt x="1014" y="1050"/>
                    <a:pt x="883" y="1090"/>
                  </a:cubicBezTo>
                  <a:cubicBezTo>
                    <a:pt x="864" y="1096"/>
                    <a:pt x="845" y="1082"/>
                    <a:pt x="844" y="1063"/>
                  </a:cubicBezTo>
                  <a:cubicBezTo>
                    <a:pt x="801" y="449"/>
                    <a:pt x="1216" y="209"/>
                    <a:pt x="1727" y="553"/>
                  </a:cubicBezTo>
                  <a:close/>
                  <a:moveTo>
                    <a:pt x="587" y="2119"/>
                  </a:moveTo>
                  <a:cubicBezTo>
                    <a:pt x="576" y="2132"/>
                    <a:pt x="557" y="2134"/>
                    <a:pt x="544" y="2123"/>
                  </a:cubicBezTo>
                  <a:cubicBezTo>
                    <a:pt x="205" y="1847"/>
                    <a:pt x="273" y="1462"/>
                    <a:pt x="747" y="1230"/>
                  </a:cubicBezTo>
                  <a:cubicBezTo>
                    <a:pt x="765" y="1222"/>
                    <a:pt x="786" y="1232"/>
                    <a:pt x="790" y="1251"/>
                  </a:cubicBezTo>
                  <a:cubicBezTo>
                    <a:pt x="821" y="1385"/>
                    <a:pt x="868" y="1530"/>
                    <a:pt x="933" y="1686"/>
                  </a:cubicBezTo>
                  <a:cubicBezTo>
                    <a:pt x="949" y="1722"/>
                    <a:pt x="949" y="1759"/>
                    <a:pt x="933" y="1795"/>
                  </a:cubicBezTo>
                  <a:cubicBezTo>
                    <a:pt x="905" y="1863"/>
                    <a:pt x="880" y="1928"/>
                    <a:pt x="859" y="1991"/>
                  </a:cubicBezTo>
                  <a:cubicBezTo>
                    <a:pt x="853" y="2007"/>
                    <a:pt x="839" y="2017"/>
                    <a:pt x="823" y="2016"/>
                  </a:cubicBezTo>
                  <a:cubicBezTo>
                    <a:pt x="732" y="2013"/>
                    <a:pt x="646" y="2051"/>
                    <a:pt x="587" y="2119"/>
                  </a:cubicBezTo>
                  <a:close/>
                  <a:moveTo>
                    <a:pt x="1727" y="2928"/>
                  </a:moveTo>
                  <a:cubicBezTo>
                    <a:pt x="1283" y="3226"/>
                    <a:pt x="912" y="3085"/>
                    <a:pt x="850" y="2641"/>
                  </a:cubicBezTo>
                  <a:cubicBezTo>
                    <a:pt x="848" y="2625"/>
                    <a:pt x="858" y="2610"/>
                    <a:pt x="874" y="2606"/>
                  </a:cubicBezTo>
                  <a:cubicBezTo>
                    <a:pt x="959" y="2589"/>
                    <a:pt x="1030" y="2535"/>
                    <a:pt x="1072" y="2462"/>
                  </a:cubicBezTo>
                  <a:cubicBezTo>
                    <a:pt x="1079" y="2450"/>
                    <a:pt x="1091" y="2444"/>
                    <a:pt x="1105" y="2447"/>
                  </a:cubicBezTo>
                  <a:cubicBezTo>
                    <a:pt x="1176" y="2462"/>
                    <a:pt x="1252" y="2474"/>
                    <a:pt x="1331" y="2484"/>
                  </a:cubicBezTo>
                  <a:cubicBezTo>
                    <a:pt x="1370" y="2489"/>
                    <a:pt x="1402" y="2507"/>
                    <a:pt x="1426" y="2539"/>
                  </a:cubicBezTo>
                  <a:cubicBezTo>
                    <a:pt x="1528" y="2673"/>
                    <a:pt x="1630" y="2787"/>
                    <a:pt x="1731" y="2880"/>
                  </a:cubicBezTo>
                  <a:cubicBezTo>
                    <a:pt x="1745" y="2894"/>
                    <a:pt x="1744" y="2917"/>
                    <a:pt x="1727" y="2928"/>
                  </a:cubicBezTo>
                  <a:close/>
                  <a:moveTo>
                    <a:pt x="1804" y="2841"/>
                  </a:moveTo>
                  <a:cubicBezTo>
                    <a:pt x="1712" y="2764"/>
                    <a:pt x="1617" y="2669"/>
                    <a:pt x="1523" y="2555"/>
                  </a:cubicBezTo>
                  <a:cubicBezTo>
                    <a:pt x="1505" y="2534"/>
                    <a:pt x="1522" y="2503"/>
                    <a:pt x="1548" y="2505"/>
                  </a:cubicBezTo>
                  <a:cubicBezTo>
                    <a:pt x="1731" y="2517"/>
                    <a:pt x="1917" y="2517"/>
                    <a:pt x="2099" y="2505"/>
                  </a:cubicBezTo>
                  <a:cubicBezTo>
                    <a:pt x="2126" y="2503"/>
                    <a:pt x="2142" y="2534"/>
                    <a:pt x="2125" y="2555"/>
                  </a:cubicBezTo>
                  <a:cubicBezTo>
                    <a:pt x="2030" y="2669"/>
                    <a:pt x="1936" y="2765"/>
                    <a:pt x="1843" y="2841"/>
                  </a:cubicBezTo>
                  <a:cubicBezTo>
                    <a:pt x="1832" y="2850"/>
                    <a:pt x="1816" y="2850"/>
                    <a:pt x="1804" y="2841"/>
                  </a:cubicBezTo>
                  <a:close/>
                  <a:moveTo>
                    <a:pt x="2777" y="2489"/>
                  </a:moveTo>
                  <a:cubicBezTo>
                    <a:pt x="2534" y="2507"/>
                    <a:pt x="2420" y="2799"/>
                    <a:pt x="2574" y="2979"/>
                  </a:cubicBezTo>
                  <a:cubicBezTo>
                    <a:pt x="2589" y="2997"/>
                    <a:pt x="2584" y="3024"/>
                    <a:pt x="2563" y="3036"/>
                  </a:cubicBezTo>
                  <a:cubicBezTo>
                    <a:pt x="2402" y="3125"/>
                    <a:pt x="2173" y="3098"/>
                    <a:pt x="1921" y="2928"/>
                  </a:cubicBezTo>
                  <a:cubicBezTo>
                    <a:pt x="1904" y="2917"/>
                    <a:pt x="1902" y="2894"/>
                    <a:pt x="1917" y="2880"/>
                  </a:cubicBezTo>
                  <a:cubicBezTo>
                    <a:pt x="2017" y="2787"/>
                    <a:pt x="2119" y="2673"/>
                    <a:pt x="2221" y="2539"/>
                  </a:cubicBezTo>
                  <a:cubicBezTo>
                    <a:pt x="2245" y="2507"/>
                    <a:pt x="2277" y="2489"/>
                    <a:pt x="2316" y="2484"/>
                  </a:cubicBezTo>
                  <a:cubicBezTo>
                    <a:pt x="2484" y="2463"/>
                    <a:pt x="2633" y="2431"/>
                    <a:pt x="2764" y="2391"/>
                  </a:cubicBezTo>
                  <a:cubicBezTo>
                    <a:pt x="2783" y="2385"/>
                    <a:pt x="2802" y="2398"/>
                    <a:pt x="2804" y="2418"/>
                  </a:cubicBezTo>
                  <a:cubicBezTo>
                    <a:pt x="2805" y="2432"/>
                    <a:pt x="2805" y="2445"/>
                    <a:pt x="2806" y="2458"/>
                  </a:cubicBezTo>
                  <a:cubicBezTo>
                    <a:pt x="2807" y="2474"/>
                    <a:pt x="2794" y="2488"/>
                    <a:pt x="2777" y="2489"/>
                  </a:cubicBezTo>
                  <a:close/>
                  <a:moveTo>
                    <a:pt x="2857" y="2230"/>
                  </a:moveTo>
                  <a:cubicBezTo>
                    <a:pt x="2826" y="2096"/>
                    <a:pt x="2780" y="1951"/>
                    <a:pt x="2714" y="1795"/>
                  </a:cubicBezTo>
                  <a:cubicBezTo>
                    <a:pt x="2699" y="1758"/>
                    <a:pt x="2699" y="1722"/>
                    <a:pt x="2714" y="1686"/>
                  </a:cubicBezTo>
                  <a:cubicBezTo>
                    <a:pt x="2778" y="1533"/>
                    <a:pt x="2825" y="1390"/>
                    <a:pt x="2855" y="1259"/>
                  </a:cubicBezTo>
                  <a:cubicBezTo>
                    <a:pt x="2861" y="1235"/>
                    <a:pt x="2886" y="1223"/>
                    <a:pt x="2908" y="1234"/>
                  </a:cubicBezTo>
                  <a:cubicBezTo>
                    <a:pt x="3454" y="1505"/>
                    <a:pt x="3451" y="1981"/>
                    <a:pt x="2901" y="2250"/>
                  </a:cubicBezTo>
                  <a:cubicBezTo>
                    <a:pt x="2883" y="2259"/>
                    <a:pt x="2862" y="2249"/>
                    <a:pt x="2857" y="2230"/>
                  </a:cubicBezTo>
                  <a:close/>
                  <a:moveTo>
                    <a:pt x="2857" y="2230"/>
                  </a:moveTo>
                  <a:cubicBezTo>
                    <a:pt x="2857" y="2230"/>
                    <a:pt x="2857" y="2230"/>
                    <a:pt x="2857" y="2230"/>
                  </a:cubicBezTo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179253" y="5104613"/>
            <a:ext cx="1371958" cy="1371958"/>
            <a:chOff x="3726363" y="3973678"/>
            <a:chExt cx="1371958" cy="1371958"/>
          </a:xfrm>
        </p:grpSpPr>
        <p:sp>
          <p:nvSpPr>
            <p:cNvPr id="60" name="椭圆 59"/>
            <p:cNvSpPr/>
            <p:nvPr/>
          </p:nvSpPr>
          <p:spPr>
            <a:xfrm>
              <a:off x="3726363" y="3973678"/>
              <a:ext cx="1371958" cy="137195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Freeform 22"/>
            <p:cNvSpPr>
              <a:spLocks noEditPoints="1"/>
            </p:cNvSpPr>
            <p:nvPr/>
          </p:nvSpPr>
          <p:spPr bwMode="auto">
            <a:xfrm>
              <a:off x="4016528" y="4364081"/>
              <a:ext cx="681090" cy="681090"/>
            </a:xfrm>
            <a:custGeom>
              <a:avLst/>
              <a:gdLst>
                <a:gd name="T0" fmla="*/ 2070 w 2791"/>
                <a:gd name="T1" fmla="*/ 2010 h 2791"/>
                <a:gd name="T2" fmla="*/ 1699 w 2791"/>
                <a:gd name="T3" fmla="*/ 2104 h 2791"/>
                <a:gd name="T4" fmla="*/ 791 w 2791"/>
                <a:gd name="T5" fmla="*/ 1719 h 2791"/>
                <a:gd name="T6" fmla="*/ 718 w 2791"/>
                <a:gd name="T7" fmla="*/ 1582 h 2791"/>
                <a:gd name="T8" fmla="*/ 748 w 2791"/>
                <a:gd name="T9" fmla="*/ 833 h 2791"/>
                <a:gd name="T10" fmla="*/ 1081 w 2791"/>
                <a:gd name="T11" fmla="*/ 517 h 2791"/>
                <a:gd name="T12" fmla="*/ 1933 w 2791"/>
                <a:gd name="T13" fmla="*/ 404 h 2791"/>
                <a:gd name="T14" fmla="*/ 2114 w 2791"/>
                <a:gd name="T15" fmla="*/ 506 h 2791"/>
                <a:gd name="T16" fmla="*/ 2158 w 2791"/>
                <a:gd name="T17" fmla="*/ 728 h 2791"/>
                <a:gd name="T18" fmla="*/ 2092 w 2791"/>
                <a:gd name="T19" fmla="*/ 978 h 2791"/>
                <a:gd name="T20" fmla="*/ 1972 w 2791"/>
                <a:gd name="T21" fmla="*/ 1153 h 2791"/>
                <a:gd name="T22" fmla="*/ 1858 w 2791"/>
                <a:gd name="T23" fmla="*/ 1232 h 2791"/>
                <a:gd name="T24" fmla="*/ 1702 w 2791"/>
                <a:gd name="T25" fmla="*/ 1322 h 2791"/>
                <a:gd name="T26" fmla="*/ 1691 w 2791"/>
                <a:gd name="T27" fmla="*/ 1322 h 2791"/>
                <a:gd name="T28" fmla="*/ 1564 w 2791"/>
                <a:gd name="T29" fmla="*/ 1253 h 2791"/>
                <a:gd name="T30" fmla="*/ 1544 w 2791"/>
                <a:gd name="T31" fmla="*/ 1126 h 2791"/>
                <a:gd name="T32" fmla="*/ 1726 w 2791"/>
                <a:gd name="T33" fmla="*/ 881 h 2791"/>
                <a:gd name="T34" fmla="*/ 1359 w 2791"/>
                <a:gd name="T35" fmla="*/ 881 h 2791"/>
                <a:gd name="T36" fmla="*/ 1400 w 2791"/>
                <a:gd name="T37" fmla="*/ 1097 h 2791"/>
                <a:gd name="T38" fmla="*/ 1395 w 2791"/>
                <a:gd name="T39" fmla="*/ 1116 h 2791"/>
                <a:gd name="T40" fmla="*/ 1175 w 2791"/>
                <a:gd name="T41" fmla="*/ 1395 h 2791"/>
                <a:gd name="T42" fmla="*/ 1570 w 2791"/>
                <a:gd name="T43" fmla="*/ 1530 h 2791"/>
                <a:gd name="T44" fmla="*/ 1717 w 2791"/>
                <a:gd name="T45" fmla="*/ 1469 h 2791"/>
                <a:gd name="T46" fmla="*/ 2056 w 2791"/>
                <a:gd name="T47" fmla="*/ 1653 h 2791"/>
                <a:gd name="T48" fmla="*/ 2256 w 2791"/>
                <a:gd name="T49" fmla="*/ 1234 h 2791"/>
                <a:gd name="T50" fmla="*/ 2230 w 2791"/>
                <a:gd name="T51" fmla="*/ 1030 h 2791"/>
                <a:gd name="T52" fmla="*/ 2458 w 2791"/>
                <a:gd name="T53" fmla="*/ 604 h 2791"/>
                <a:gd name="T54" fmla="*/ 2350 w 2791"/>
                <a:gd name="T55" fmla="*/ 37 h 2791"/>
                <a:gd name="T56" fmla="*/ 2124 w 2791"/>
                <a:gd name="T57" fmla="*/ 142 h 2791"/>
                <a:gd name="T58" fmla="*/ 1343 w 2791"/>
                <a:gd name="T59" fmla="*/ 257 h 2791"/>
                <a:gd name="T60" fmla="*/ 808 w 2791"/>
                <a:gd name="T61" fmla="*/ 0 h 2791"/>
                <a:gd name="T62" fmla="*/ 550 w 2791"/>
                <a:gd name="T63" fmla="*/ 537 h 2791"/>
                <a:gd name="T64" fmla="*/ 598 w 2791"/>
                <a:gd name="T65" fmla="*/ 823 h 2791"/>
                <a:gd name="T66" fmla="*/ 257 w 2791"/>
                <a:gd name="T67" fmla="*/ 1459 h 2791"/>
                <a:gd name="T68" fmla="*/ 0 w 2791"/>
                <a:gd name="T69" fmla="*/ 1836 h 2791"/>
                <a:gd name="T70" fmla="*/ 674 w 2791"/>
                <a:gd name="T71" fmla="*/ 2136 h 2791"/>
                <a:gd name="T72" fmla="*/ 1054 w 2791"/>
                <a:gd name="T73" fmla="*/ 2084 h 2791"/>
                <a:gd name="T74" fmla="*/ 1935 w 2791"/>
                <a:gd name="T75" fmla="*/ 2498 h 2791"/>
                <a:gd name="T76" fmla="*/ 2791 w 2791"/>
                <a:gd name="T77" fmla="*/ 2350 h 2791"/>
                <a:gd name="T78" fmla="*/ 2350 w 2791"/>
                <a:gd name="T79" fmla="*/ 1910 h 27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791" h="2791">
                  <a:moveTo>
                    <a:pt x="2350" y="1910"/>
                  </a:moveTo>
                  <a:cubicBezTo>
                    <a:pt x="2244" y="1910"/>
                    <a:pt x="2146" y="1947"/>
                    <a:pt x="2070" y="2010"/>
                  </a:cubicBezTo>
                  <a:cubicBezTo>
                    <a:pt x="2071" y="2009"/>
                    <a:pt x="2071" y="2009"/>
                    <a:pt x="2071" y="2009"/>
                  </a:cubicBezTo>
                  <a:cubicBezTo>
                    <a:pt x="2071" y="2009"/>
                    <a:pt x="1928" y="2155"/>
                    <a:pt x="1699" y="2104"/>
                  </a:cubicBezTo>
                  <a:cubicBezTo>
                    <a:pt x="1015" y="1921"/>
                    <a:pt x="1015" y="1921"/>
                    <a:pt x="1015" y="1921"/>
                  </a:cubicBezTo>
                  <a:cubicBezTo>
                    <a:pt x="874" y="1870"/>
                    <a:pt x="813" y="1769"/>
                    <a:pt x="791" y="1719"/>
                  </a:cubicBezTo>
                  <a:cubicBezTo>
                    <a:pt x="775" y="1668"/>
                    <a:pt x="750" y="1622"/>
                    <a:pt x="717" y="1582"/>
                  </a:cubicBezTo>
                  <a:cubicBezTo>
                    <a:pt x="718" y="1582"/>
                    <a:pt x="718" y="1582"/>
                    <a:pt x="718" y="1582"/>
                  </a:cubicBezTo>
                  <a:cubicBezTo>
                    <a:pt x="718" y="1582"/>
                    <a:pt x="593" y="1437"/>
                    <a:pt x="641" y="1230"/>
                  </a:cubicBezTo>
                  <a:cubicBezTo>
                    <a:pt x="748" y="833"/>
                    <a:pt x="748" y="833"/>
                    <a:pt x="748" y="833"/>
                  </a:cubicBezTo>
                  <a:cubicBezTo>
                    <a:pt x="788" y="711"/>
                    <a:pt x="878" y="663"/>
                    <a:pt x="923" y="640"/>
                  </a:cubicBezTo>
                  <a:cubicBezTo>
                    <a:pt x="988" y="616"/>
                    <a:pt x="1042" y="573"/>
                    <a:pt x="1081" y="517"/>
                  </a:cubicBezTo>
                  <a:cubicBezTo>
                    <a:pt x="1108" y="483"/>
                    <a:pt x="1183" y="411"/>
                    <a:pt x="1315" y="404"/>
                  </a:cubicBezTo>
                  <a:cubicBezTo>
                    <a:pt x="1933" y="404"/>
                    <a:pt x="1933" y="404"/>
                    <a:pt x="1933" y="404"/>
                  </a:cubicBezTo>
                  <a:cubicBezTo>
                    <a:pt x="2033" y="412"/>
                    <a:pt x="2092" y="477"/>
                    <a:pt x="2111" y="501"/>
                  </a:cubicBezTo>
                  <a:cubicBezTo>
                    <a:pt x="2112" y="503"/>
                    <a:pt x="2113" y="504"/>
                    <a:pt x="2114" y="506"/>
                  </a:cubicBezTo>
                  <a:cubicBezTo>
                    <a:pt x="2114" y="506"/>
                    <a:pt x="2114" y="506"/>
                    <a:pt x="2114" y="506"/>
                  </a:cubicBezTo>
                  <a:cubicBezTo>
                    <a:pt x="2114" y="506"/>
                    <a:pt x="2191" y="609"/>
                    <a:pt x="2158" y="728"/>
                  </a:cubicBezTo>
                  <a:cubicBezTo>
                    <a:pt x="2158" y="728"/>
                    <a:pt x="2158" y="728"/>
                    <a:pt x="2158" y="728"/>
                  </a:cubicBezTo>
                  <a:cubicBezTo>
                    <a:pt x="2092" y="978"/>
                    <a:pt x="2092" y="978"/>
                    <a:pt x="2092" y="978"/>
                  </a:cubicBezTo>
                  <a:cubicBezTo>
                    <a:pt x="2091" y="980"/>
                    <a:pt x="2090" y="982"/>
                    <a:pt x="2090" y="984"/>
                  </a:cubicBezTo>
                  <a:cubicBezTo>
                    <a:pt x="2063" y="1084"/>
                    <a:pt x="2005" y="1133"/>
                    <a:pt x="1972" y="1153"/>
                  </a:cubicBezTo>
                  <a:cubicBezTo>
                    <a:pt x="1928" y="1168"/>
                    <a:pt x="1889" y="1195"/>
                    <a:pt x="1860" y="1230"/>
                  </a:cubicBezTo>
                  <a:cubicBezTo>
                    <a:pt x="1858" y="1232"/>
                    <a:pt x="1858" y="1232"/>
                    <a:pt x="1858" y="1232"/>
                  </a:cubicBezTo>
                  <a:cubicBezTo>
                    <a:pt x="1849" y="1243"/>
                    <a:pt x="1840" y="1255"/>
                    <a:pt x="1833" y="1268"/>
                  </a:cubicBezTo>
                  <a:cubicBezTo>
                    <a:pt x="1784" y="1321"/>
                    <a:pt x="1707" y="1322"/>
                    <a:pt x="1702" y="1322"/>
                  </a:cubicBezTo>
                  <a:cubicBezTo>
                    <a:pt x="1701" y="1322"/>
                    <a:pt x="1701" y="1322"/>
                    <a:pt x="1701" y="1322"/>
                  </a:cubicBezTo>
                  <a:cubicBezTo>
                    <a:pt x="1691" y="1322"/>
                    <a:pt x="1691" y="1322"/>
                    <a:pt x="1691" y="1322"/>
                  </a:cubicBezTo>
                  <a:cubicBezTo>
                    <a:pt x="1669" y="1321"/>
                    <a:pt x="1617" y="1313"/>
                    <a:pt x="1569" y="1260"/>
                  </a:cubicBezTo>
                  <a:cubicBezTo>
                    <a:pt x="1568" y="1258"/>
                    <a:pt x="1565" y="1256"/>
                    <a:pt x="1564" y="1253"/>
                  </a:cubicBezTo>
                  <a:cubicBezTo>
                    <a:pt x="1535" y="1212"/>
                    <a:pt x="1535" y="1172"/>
                    <a:pt x="1538" y="1150"/>
                  </a:cubicBezTo>
                  <a:cubicBezTo>
                    <a:pt x="1544" y="1126"/>
                    <a:pt x="1544" y="1126"/>
                    <a:pt x="1544" y="1126"/>
                  </a:cubicBezTo>
                  <a:cubicBezTo>
                    <a:pt x="1550" y="1111"/>
                    <a:pt x="1569" y="1073"/>
                    <a:pt x="1607" y="1053"/>
                  </a:cubicBezTo>
                  <a:cubicBezTo>
                    <a:pt x="1677" y="1027"/>
                    <a:pt x="1726" y="960"/>
                    <a:pt x="1726" y="881"/>
                  </a:cubicBezTo>
                  <a:cubicBezTo>
                    <a:pt x="1726" y="780"/>
                    <a:pt x="1644" y="698"/>
                    <a:pt x="1542" y="698"/>
                  </a:cubicBezTo>
                  <a:cubicBezTo>
                    <a:pt x="1441" y="698"/>
                    <a:pt x="1359" y="780"/>
                    <a:pt x="1359" y="881"/>
                  </a:cubicBezTo>
                  <a:cubicBezTo>
                    <a:pt x="1359" y="916"/>
                    <a:pt x="1368" y="948"/>
                    <a:pt x="1385" y="976"/>
                  </a:cubicBezTo>
                  <a:cubicBezTo>
                    <a:pt x="1408" y="1044"/>
                    <a:pt x="1400" y="1097"/>
                    <a:pt x="1400" y="1097"/>
                  </a:cubicBezTo>
                  <a:cubicBezTo>
                    <a:pt x="1400" y="1097"/>
                    <a:pt x="1400" y="1097"/>
                    <a:pt x="1400" y="1097"/>
                  </a:cubicBezTo>
                  <a:cubicBezTo>
                    <a:pt x="1395" y="1116"/>
                    <a:pt x="1395" y="1116"/>
                    <a:pt x="1395" y="1116"/>
                  </a:cubicBezTo>
                  <a:cubicBezTo>
                    <a:pt x="1387" y="1135"/>
                    <a:pt x="1368" y="1164"/>
                    <a:pt x="1318" y="1189"/>
                  </a:cubicBezTo>
                  <a:cubicBezTo>
                    <a:pt x="1234" y="1221"/>
                    <a:pt x="1175" y="1301"/>
                    <a:pt x="1175" y="1395"/>
                  </a:cubicBezTo>
                  <a:cubicBezTo>
                    <a:pt x="1175" y="1517"/>
                    <a:pt x="1273" y="1616"/>
                    <a:pt x="1395" y="1616"/>
                  </a:cubicBezTo>
                  <a:cubicBezTo>
                    <a:pt x="1466" y="1616"/>
                    <a:pt x="1530" y="1582"/>
                    <a:pt x="1570" y="1530"/>
                  </a:cubicBezTo>
                  <a:cubicBezTo>
                    <a:pt x="1633" y="1471"/>
                    <a:pt x="1695" y="1469"/>
                    <a:pt x="1695" y="1469"/>
                  </a:cubicBezTo>
                  <a:cubicBezTo>
                    <a:pt x="1717" y="1469"/>
                    <a:pt x="1717" y="1469"/>
                    <a:pt x="1717" y="1469"/>
                  </a:cubicBezTo>
                  <a:cubicBezTo>
                    <a:pt x="1746" y="1471"/>
                    <a:pt x="1798" y="1483"/>
                    <a:pt x="1840" y="1535"/>
                  </a:cubicBezTo>
                  <a:cubicBezTo>
                    <a:pt x="1886" y="1606"/>
                    <a:pt x="1966" y="1653"/>
                    <a:pt x="2056" y="1653"/>
                  </a:cubicBezTo>
                  <a:cubicBezTo>
                    <a:pt x="2198" y="1653"/>
                    <a:pt x="2313" y="1538"/>
                    <a:pt x="2313" y="1396"/>
                  </a:cubicBezTo>
                  <a:cubicBezTo>
                    <a:pt x="2313" y="1334"/>
                    <a:pt x="2292" y="1278"/>
                    <a:pt x="2256" y="1234"/>
                  </a:cubicBezTo>
                  <a:cubicBezTo>
                    <a:pt x="2238" y="1195"/>
                    <a:pt x="2208" y="1116"/>
                    <a:pt x="2227" y="1041"/>
                  </a:cubicBezTo>
                  <a:cubicBezTo>
                    <a:pt x="2228" y="1038"/>
                    <a:pt x="2229" y="1034"/>
                    <a:pt x="2230" y="1030"/>
                  </a:cubicBezTo>
                  <a:cubicBezTo>
                    <a:pt x="2298" y="777"/>
                    <a:pt x="2298" y="777"/>
                    <a:pt x="2298" y="777"/>
                  </a:cubicBezTo>
                  <a:cubicBezTo>
                    <a:pt x="2333" y="670"/>
                    <a:pt x="2428" y="618"/>
                    <a:pt x="2458" y="604"/>
                  </a:cubicBezTo>
                  <a:cubicBezTo>
                    <a:pt x="2567" y="561"/>
                    <a:pt x="2644" y="455"/>
                    <a:pt x="2644" y="331"/>
                  </a:cubicBezTo>
                  <a:cubicBezTo>
                    <a:pt x="2644" y="169"/>
                    <a:pt x="2512" y="37"/>
                    <a:pt x="2350" y="37"/>
                  </a:cubicBezTo>
                  <a:cubicBezTo>
                    <a:pt x="2259" y="37"/>
                    <a:pt x="2177" y="79"/>
                    <a:pt x="2123" y="144"/>
                  </a:cubicBezTo>
                  <a:cubicBezTo>
                    <a:pt x="2124" y="142"/>
                    <a:pt x="2124" y="142"/>
                    <a:pt x="2124" y="142"/>
                  </a:cubicBezTo>
                  <a:cubicBezTo>
                    <a:pt x="2124" y="142"/>
                    <a:pt x="2044" y="257"/>
                    <a:pt x="1892" y="257"/>
                  </a:cubicBezTo>
                  <a:cubicBezTo>
                    <a:pt x="1343" y="257"/>
                    <a:pt x="1343" y="257"/>
                    <a:pt x="1343" y="257"/>
                  </a:cubicBezTo>
                  <a:cubicBezTo>
                    <a:pt x="1191" y="257"/>
                    <a:pt x="1112" y="183"/>
                    <a:pt x="1083" y="147"/>
                  </a:cubicBezTo>
                  <a:cubicBezTo>
                    <a:pt x="1024" y="59"/>
                    <a:pt x="923" y="0"/>
                    <a:pt x="808" y="0"/>
                  </a:cubicBezTo>
                  <a:cubicBezTo>
                    <a:pt x="625" y="0"/>
                    <a:pt x="477" y="148"/>
                    <a:pt x="477" y="331"/>
                  </a:cubicBezTo>
                  <a:cubicBezTo>
                    <a:pt x="477" y="409"/>
                    <a:pt x="504" y="480"/>
                    <a:pt x="550" y="537"/>
                  </a:cubicBezTo>
                  <a:cubicBezTo>
                    <a:pt x="606" y="617"/>
                    <a:pt x="626" y="720"/>
                    <a:pt x="600" y="817"/>
                  </a:cubicBezTo>
                  <a:cubicBezTo>
                    <a:pt x="599" y="819"/>
                    <a:pt x="599" y="821"/>
                    <a:pt x="598" y="823"/>
                  </a:cubicBezTo>
                  <a:cubicBezTo>
                    <a:pt x="500" y="1191"/>
                    <a:pt x="500" y="1191"/>
                    <a:pt x="500" y="1191"/>
                  </a:cubicBezTo>
                  <a:cubicBezTo>
                    <a:pt x="438" y="1410"/>
                    <a:pt x="257" y="1459"/>
                    <a:pt x="257" y="1459"/>
                  </a:cubicBezTo>
                  <a:cubicBezTo>
                    <a:pt x="259" y="1459"/>
                    <a:pt x="259" y="1459"/>
                    <a:pt x="259" y="1459"/>
                  </a:cubicBezTo>
                  <a:cubicBezTo>
                    <a:pt x="108" y="1518"/>
                    <a:pt x="0" y="1664"/>
                    <a:pt x="0" y="1836"/>
                  </a:cubicBezTo>
                  <a:cubicBezTo>
                    <a:pt x="0" y="2059"/>
                    <a:pt x="181" y="2240"/>
                    <a:pt x="404" y="2240"/>
                  </a:cubicBezTo>
                  <a:cubicBezTo>
                    <a:pt x="508" y="2240"/>
                    <a:pt x="603" y="2201"/>
                    <a:pt x="674" y="2136"/>
                  </a:cubicBezTo>
                  <a:cubicBezTo>
                    <a:pt x="721" y="2104"/>
                    <a:pt x="851" y="2031"/>
                    <a:pt x="1022" y="2076"/>
                  </a:cubicBezTo>
                  <a:cubicBezTo>
                    <a:pt x="1033" y="2079"/>
                    <a:pt x="1043" y="2082"/>
                    <a:pt x="1054" y="2084"/>
                  </a:cubicBezTo>
                  <a:cubicBezTo>
                    <a:pt x="1662" y="2246"/>
                    <a:pt x="1662" y="2246"/>
                    <a:pt x="1662" y="2246"/>
                  </a:cubicBezTo>
                  <a:cubicBezTo>
                    <a:pt x="1840" y="2302"/>
                    <a:pt x="1917" y="2457"/>
                    <a:pt x="1935" y="2498"/>
                  </a:cubicBezTo>
                  <a:cubicBezTo>
                    <a:pt x="1996" y="2669"/>
                    <a:pt x="2159" y="2791"/>
                    <a:pt x="2350" y="2791"/>
                  </a:cubicBezTo>
                  <a:cubicBezTo>
                    <a:pt x="2594" y="2791"/>
                    <a:pt x="2791" y="2593"/>
                    <a:pt x="2791" y="2350"/>
                  </a:cubicBezTo>
                  <a:cubicBezTo>
                    <a:pt x="2791" y="2107"/>
                    <a:pt x="2594" y="1910"/>
                    <a:pt x="2350" y="1910"/>
                  </a:cubicBezTo>
                  <a:close/>
                  <a:moveTo>
                    <a:pt x="2350" y="1910"/>
                  </a:moveTo>
                  <a:cubicBezTo>
                    <a:pt x="2350" y="1910"/>
                    <a:pt x="2350" y="1910"/>
                    <a:pt x="2350" y="1910"/>
                  </a:cubicBezTo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10696690" y="244409"/>
            <a:ext cx="1371958" cy="1371958"/>
            <a:chOff x="7054330" y="1455354"/>
            <a:chExt cx="1371958" cy="1371958"/>
          </a:xfrm>
        </p:grpSpPr>
        <p:sp>
          <p:nvSpPr>
            <p:cNvPr id="48" name="椭圆 47"/>
            <p:cNvSpPr/>
            <p:nvPr/>
          </p:nvSpPr>
          <p:spPr>
            <a:xfrm>
              <a:off x="7054330" y="1455354"/>
              <a:ext cx="1371958" cy="137195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4" name="组合 33"/>
            <p:cNvGrpSpPr/>
            <p:nvPr/>
          </p:nvGrpSpPr>
          <p:grpSpPr>
            <a:xfrm>
              <a:off x="7369027" y="1781026"/>
              <a:ext cx="733291" cy="741074"/>
              <a:chOff x="5451475" y="4286250"/>
              <a:chExt cx="1346201" cy="1360488"/>
            </a:xfrm>
            <a:solidFill>
              <a:schemeClr val="tx2">
                <a:lumMod val="50000"/>
              </a:schemeClr>
            </a:solidFill>
          </p:grpSpPr>
          <p:sp>
            <p:nvSpPr>
              <p:cNvPr id="35" name="Freeform 22"/>
              <p:cNvSpPr/>
              <p:nvPr/>
            </p:nvSpPr>
            <p:spPr bwMode="auto">
              <a:xfrm>
                <a:off x="6338888" y="4343400"/>
                <a:ext cx="409575" cy="400050"/>
              </a:xfrm>
              <a:custGeom>
                <a:avLst/>
                <a:gdLst>
                  <a:gd name="T0" fmla="*/ 41 w 108"/>
                  <a:gd name="T1" fmla="*/ 0 h 106"/>
                  <a:gd name="T2" fmla="*/ 54 w 108"/>
                  <a:gd name="T3" fmla="*/ 6 h 106"/>
                  <a:gd name="T4" fmla="*/ 101 w 108"/>
                  <a:gd name="T5" fmla="*/ 52 h 106"/>
                  <a:gd name="T6" fmla="*/ 101 w 108"/>
                  <a:gd name="T7" fmla="*/ 79 h 106"/>
                  <a:gd name="T8" fmla="*/ 73 w 108"/>
                  <a:gd name="T9" fmla="*/ 106 h 106"/>
                  <a:gd name="T10" fmla="*/ 0 w 108"/>
                  <a:gd name="T11" fmla="*/ 33 h 106"/>
                  <a:gd name="T12" fmla="*/ 27 w 108"/>
                  <a:gd name="T13" fmla="*/ 6 h 106"/>
                  <a:gd name="T14" fmla="*/ 41 w 108"/>
                  <a:gd name="T15" fmla="*/ 0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8" h="106">
                    <a:moveTo>
                      <a:pt x="41" y="0"/>
                    </a:moveTo>
                    <a:cubicBezTo>
                      <a:pt x="45" y="0"/>
                      <a:pt x="50" y="2"/>
                      <a:pt x="54" y="6"/>
                    </a:cubicBezTo>
                    <a:cubicBezTo>
                      <a:pt x="101" y="52"/>
                      <a:pt x="101" y="52"/>
                      <a:pt x="101" y="52"/>
                    </a:cubicBezTo>
                    <a:cubicBezTo>
                      <a:pt x="108" y="59"/>
                      <a:pt x="108" y="71"/>
                      <a:pt x="101" y="79"/>
                    </a:cubicBezTo>
                    <a:cubicBezTo>
                      <a:pt x="73" y="106"/>
                      <a:pt x="73" y="106"/>
                      <a:pt x="73" y="106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27" y="6"/>
                      <a:pt x="27" y="6"/>
                      <a:pt x="27" y="6"/>
                    </a:cubicBezTo>
                    <a:cubicBezTo>
                      <a:pt x="31" y="2"/>
                      <a:pt x="36" y="0"/>
                      <a:pt x="4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" name="Freeform 23"/>
              <p:cNvSpPr/>
              <p:nvPr/>
            </p:nvSpPr>
            <p:spPr bwMode="auto">
              <a:xfrm>
                <a:off x="5746750" y="4521200"/>
                <a:ext cx="819150" cy="819150"/>
              </a:xfrm>
              <a:custGeom>
                <a:avLst/>
                <a:gdLst>
                  <a:gd name="T0" fmla="*/ 516 w 516"/>
                  <a:gd name="T1" fmla="*/ 173 h 516"/>
                  <a:gd name="T2" fmla="*/ 173 w 516"/>
                  <a:gd name="T3" fmla="*/ 516 h 516"/>
                  <a:gd name="T4" fmla="*/ 0 w 516"/>
                  <a:gd name="T5" fmla="*/ 342 h 516"/>
                  <a:gd name="T6" fmla="*/ 342 w 516"/>
                  <a:gd name="T7" fmla="*/ 0 h 516"/>
                  <a:gd name="T8" fmla="*/ 516 w 516"/>
                  <a:gd name="T9" fmla="*/ 173 h 516"/>
                  <a:gd name="T10" fmla="*/ 516 w 516"/>
                  <a:gd name="T11" fmla="*/ 173 h 5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16" h="516">
                    <a:moveTo>
                      <a:pt x="516" y="173"/>
                    </a:moveTo>
                    <a:lnTo>
                      <a:pt x="173" y="516"/>
                    </a:lnTo>
                    <a:lnTo>
                      <a:pt x="0" y="342"/>
                    </a:lnTo>
                    <a:lnTo>
                      <a:pt x="342" y="0"/>
                    </a:lnTo>
                    <a:lnTo>
                      <a:pt x="516" y="173"/>
                    </a:lnTo>
                    <a:lnTo>
                      <a:pt x="516" y="1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" name="Freeform 24"/>
              <p:cNvSpPr/>
              <p:nvPr/>
            </p:nvSpPr>
            <p:spPr bwMode="auto">
              <a:xfrm>
                <a:off x="5541963" y="5106988"/>
                <a:ext cx="434975" cy="430213"/>
              </a:xfrm>
              <a:custGeom>
                <a:avLst/>
                <a:gdLst>
                  <a:gd name="T0" fmla="*/ 100 w 274"/>
                  <a:gd name="T1" fmla="*/ 0 h 271"/>
                  <a:gd name="T2" fmla="*/ 274 w 274"/>
                  <a:gd name="T3" fmla="*/ 176 h 271"/>
                  <a:gd name="T4" fmla="*/ 245 w 274"/>
                  <a:gd name="T5" fmla="*/ 204 h 271"/>
                  <a:gd name="T6" fmla="*/ 0 w 274"/>
                  <a:gd name="T7" fmla="*/ 271 h 271"/>
                  <a:gd name="T8" fmla="*/ 69 w 274"/>
                  <a:gd name="T9" fmla="*/ 28 h 271"/>
                  <a:gd name="T10" fmla="*/ 100 w 274"/>
                  <a:gd name="T11" fmla="*/ 0 h 271"/>
                  <a:gd name="T12" fmla="*/ 100 w 274"/>
                  <a:gd name="T13" fmla="*/ 0 h 271"/>
                  <a:gd name="T14" fmla="*/ 100 w 274"/>
                  <a:gd name="T15" fmla="*/ 0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74" h="271">
                    <a:moveTo>
                      <a:pt x="100" y="0"/>
                    </a:moveTo>
                    <a:lnTo>
                      <a:pt x="274" y="176"/>
                    </a:lnTo>
                    <a:lnTo>
                      <a:pt x="245" y="204"/>
                    </a:lnTo>
                    <a:lnTo>
                      <a:pt x="0" y="271"/>
                    </a:lnTo>
                    <a:lnTo>
                      <a:pt x="69" y="28"/>
                    </a:lnTo>
                    <a:lnTo>
                      <a:pt x="100" y="0"/>
                    </a:lnTo>
                    <a:lnTo>
                      <a:pt x="100" y="0"/>
                    </a:lnTo>
                    <a:lnTo>
                      <a:pt x="10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" name="Freeform 25"/>
              <p:cNvSpPr/>
              <p:nvPr/>
            </p:nvSpPr>
            <p:spPr bwMode="auto">
              <a:xfrm>
                <a:off x="5451475" y="4286250"/>
                <a:ext cx="661988" cy="608013"/>
              </a:xfrm>
              <a:custGeom>
                <a:avLst/>
                <a:gdLst>
                  <a:gd name="T0" fmla="*/ 71 w 175"/>
                  <a:gd name="T1" fmla="*/ 161 h 161"/>
                  <a:gd name="T2" fmla="*/ 0 w 175"/>
                  <a:gd name="T3" fmla="*/ 88 h 161"/>
                  <a:gd name="T4" fmla="*/ 81 w 175"/>
                  <a:gd name="T5" fmla="*/ 10 h 161"/>
                  <a:gd name="T6" fmla="*/ 106 w 175"/>
                  <a:gd name="T7" fmla="*/ 0 h 161"/>
                  <a:gd name="T8" fmla="*/ 135 w 175"/>
                  <a:gd name="T9" fmla="*/ 13 h 161"/>
                  <a:gd name="T10" fmla="*/ 135 w 175"/>
                  <a:gd name="T11" fmla="*/ 13 h 161"/>
                  <a:gd name="T12" fmla="*/ 175 w 175"/>
                  <a:gd name="T13" fmla="*/ 51 h 161"/>
                  <a:gd name="T14" fmla="*/ 163 w 175"/>
                  <a:gd name="T15" fmla="*/ 63 h 161"/>
                  <a:gd name="T16" fmla="*/ 124 w 175"/>
                  <a:gd name="T17" fmla="*/ 25 h 161"/>
                  <a:gd name="T18" fmla="*/ 106 w 175"/>
                  <a:gd name="T19" fmla="*/ 17 h 161"/>
                  <a:gd name="T20" fmla="*/ 91 w 175"/>
                  <a:gd name="T21" fmla="*/ 23 h 161"/>
                  <a:gd name="T22" fmla="*/ 24 w 175"/>
                  <a:gd name="T23" fmla="*/ 88 h 161"/>
                  <a:gd name="T24" fmla="*/ 83 w 175"/>
                  <a:gd name="T25" fmla="*/ 149 h 161"/>
                  <a:gd name="T26" fmla="*/ 71 w 175"/>
                  <a:gd name="T27" fmla="*/ 161 h 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75" h="161">
                    <a:moveTo>
                      <a:pt x="71" y="161"/>
                    </a:moveTo>
                    <a:cubicBezTo>
                      <a:pt x="0" y="88"/>
                      <a:pt x="0" y="88"/>
                      <a:pt x="0" y="88"/>
                    </a:cubicBezTo>
                    <a:cubicBezTo>
                      <a:pt x="81" y="10"/>
                      <a:pt x="81" y="10"/>
                      <a:pt x="81" y="10"/>
                    </a:cubicBezTo>
                    <a:cubicBezTo>
                      <a:pt x="89" y="3"/>
                      <a:pt x="97" y="0"/>
                      <a:pt x="106" y="0"/>
                    </a:cubicBezTo>
                    <a:cubicBezTo>
                      <a:pt x="115" y="0"/>
                      <a:pt x="123" y="2"/>
                      <a:pt x="135" y="13"/>
                    </a:cubicBezTo>
                    <a:cubicBezTo>
                      <a:pt x="135" y="13"/>
                      <a:pt x="135" y="13"/>
                      <a:pt x="135" y="13"/>
                    </a:cubicBezTo>
                    <a:cubicBezTo>
                      <a:pt x="175" y="51"/>
                      <a:pt x="175" y="51"/>
                      <a:pt x="175" y="51"/>
                    </a:cubicBezTo>
                    <a:cubicBezTo>
                      <a:pt x="163" y="63"/>
                      <a:pt x="163" y="63"/>
                      <a:pt x="163" y="63"/>
                    </a:cubicBezTo>
                    <a:cubicBezTo>
                      <a:pt x="124" y="25"/>
                      <a:pt x="124" y="25"/>
                      <a:pt x="124" y="25"/>
                    </a:cubicBezTo>
                    <a:cubicBezTo>
                      <a:pt x="114" y="17"/>
                      <a:pt x="110" y="17"/>
                      <a:pt x="106" y="17"/>
                    </a:cubicBezTo>
                    <a:cubicBezTo>
                      <a:pt x="101" y="17"/>
                      <a:pt x="97" y="18"/>
                      <a:pt x="91" y="23"/>
                    </a:cubicBezTo>
                    <a:cubicBezTo>
                      <a:pt x="24" y="88"/>
                      <a:pt x="24" y="88"/>
                      <a:pt x="24" y="88"/>
                    </a:cubicBezTo>
                    <a:cubicBezTo>
                      <a:pt x="83" y="149"/>
                      <a:pt x="83" y="149"/>
                      <a:pt x="83" y="149"/>
                    </a:cubicBezTo>
                    <a:lnTo>
                      <a:pt x="71" y="16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" name="Freeform 26"/>
              <p:cNvSpPr/>
              <p:nvPr/>
            </p:nvSpPr>
            <p:spPr bwMode="auto">
              <a:xfrm>
                <a:off x="5583238" y="4603750"/>
                <a:ext cx="163513" cy="158750"/>
              </a:xfrm>
              <a:custGeom>
                <a:avLst/>
                <a:gdLst>
                  <a:gd name="T0" fmla="*/ 9 w 43"/>
                  <a:gd name="T1" fmla="*/ 42 h 42"/>
                  <a:gd name="T2" fmla="*/ 3 w 43"/>
                  <a:gd name="T3" fmla="*/ 39 h 42"/>
                  <a:gd name="T4" fmla="*/ 3 w 43"/>
                  <a:gd name="T5" fmla="*/ 28 h 42"/>
                  <a:gd name="T6" fmla="*/ 29 w 43"/>
                  <a:gd name="T7" fmla="*/ 3 h 42"/>
                  <a:gd name="T8" fmla="*/ 40 w 43"/>
                  <a:gd name="T9" fmla="*/ 3 h 42"/>
                  <a:gd name="T10" fmla="*/ 40 w 43"/>
                  <a:gd name="T11" fmla="*/ 14 h 42"/>
                  <a:gd name="T12" fmla="*/ 14 w 43"/>
                  <a:gd name="T13" fmla="*/ 39 h 42"/>
                  <a:gd name="T14" fmla="*/ 9 w 43"/>
                  <a:gd name="T15" fmla="*/ 42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3" h="42">
                    <a:moveTo>
                      <a:pt x="9" y="42"/>
                    </a:moveTo>
                    <a:cubicBezTo>
                      <a:pt x="7" y="42"/>
                      <a:pt x="5" y="41"/>
                      <a:pt x="3" y="39"/>
                    </a:cubicBezTo>
                    <a:cubicBezTo>
                      <a:pt x="0" y="36"/>
                      <a:pt x="0" y="31"/>
                      <a:pt x="3" y="28"/>
                    </a:cubicBezTo>
                    <a:cubicBezTo>
                      <a:pt x="29" y="3"/>
                      <a:pt x="29" y="3"/>
                      <a:pt x="29" y="3"/>
                    </a:cubicBezTo>
                    <a:cubicBezTo>
                      <a:pt x="32" y="0"/>
                      <a:pt x="37" y="0"/>
                      <a:pt x="40" y="3"/>
                    </a:cubicBezTo>
                    <a:cubicBezTo>
                      <a:pt x="43" y="6"/>
                      <a:pt x="43" y="11"/>
                      <a:pt x="40" y="14"/>
                    </a:cubicBezTo>
                    <a:cubicBezTo>
                      <a:pt x="14" y="39"/>
                      <a:pt x="14" y="39"/>
                      <a:pt x="14" y="39"/>
                    </a:cubicBezTo>
                    <a:cubicBezTo>
                      <a:pt x="13" y="41"/>
                      <a:pt x="11" y="42"/>
                      <a:pt x="9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" name="Freeform 27"/>
              <p:cNvSpPr/>
              <p:nvPr/>
            </p:nvSpPr>
            <p:spPr bwMode="auto">
              <a:xfrm>
                <a:off x="5670550" y="4652963"/>
                <a:ext cx="211138" cy="207963"/>
              </a:xfrm>
              <a:custGeom>
                <a:avLst/>
                <a:gdLst>
                  <a:gd name="T0" fmla="*/ 8 w 56"/>
                  <a:gd name="T1" fmla="*/ 55 h 55"/>
                  <a:gd name="T2" fmla="*/ 3 w 56"/>
                  <a:gd name="T3" fmla="*/ 52 h 55"/>
                  <a:gd name="T4" fmla="*/ 3 w 56"/>
                  <a:gd name="T5" fmla="*/ 41 h 55"/>
                  <a:gd name="T6" fmla="*/ 41 w 56"/>
                  <a:gd name="T7" fmla="*/ 3 h 55"/>
                  <a:gd name="T8" fmla="*/ 53 w 56"/>
                  <a:gd name="T9" fmla="*/ 3 h 55"/>
                  <a:gd name="T10" fmla="*/ 53 w 56"/>
                  <a:gd name="T11" fmla="*/ 14 h 55"/>
                  <a:gd name="T12" fmla="*/ 14 w 56"/>
                  <a:gd name="T13" fmla="*/ 52 h 55"/>
                  <a:gd name="T14" fmla="*/ 8 w 56"/>
                  <a:gd name="T15" fmla="*/ 5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6" h="55">
                    <a:moveTo>
                      <a:pt x="8" y="55"/>
                    </a:moveTo>
                    <a:cubicBezTo>
                      <a:pt x="6" y="55"/>
                      <a:pt x="4" y="54"/>
                      <a:pt x="3" y="52"/>
                    </a:cubicBezTo>
                    <a:cubicBezTo>
                      <a:pt x="0" y="49"/>
                      <a:pt x="0" y="44"/>
                      <a:pt x="3" y="41"/>
                    </a:cubicBezTo>
                    <a:cubicBezTo>
                      <a:pt x="41" y="3"/>
                      <a:pt x="41" y="3"/>
                      <a:pt x="41" y="3"/>
                    </a:cubicBezTo>
                    <a:cubicBezTo>
                      <a:pt x="44" y="0"/>
                      <a:pt x="49" y="0"/>
                      <a:pt x="53" y="3"/>
                    </a:cubicBezTo>
                    <a:cubicBezTo>
                      <a:pt x="56" y="6"/>
                      <a:pt x="56" y="11"/>
                      <a:pt x="53" y="14"/>
                    </a:cubicBezTo>
                    <a:cubicBezTo>
                      <a:pt x="14" y="52"/>
                      <a:pt x="14" y="52"/>
                      <a:pt x="14" y="52"/>
                    </a:cubicBezTo>
                    <a:cubicBezTo>
                      <a:pt x="12" y="54"/>
                      <a:pt x="10" y="55"/>
                      <a:pt x="8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" name="Freeform 28"/>
              <p:cNvSpPr/>
              <p:nvPr/>
            </p:nvSpPr>
            <p:spPr bwMode="auto">
              <a:xfrm>
                <a:off x="6184900" y="4984750"/>
                <a:ext cx="612776" cy="661988"/>
              </a:xfrm>
              <a:custGeom>
                <a:avLst/>
                <a:gdLst>
                  <a:gd name="T0" fmla="*/ 74 w 162"/>
                  <a:gd name="T1" fmla="*/ 175 h 175"/>
                  <a:gd name="T2" fmla="*/ 0 w 162"/>
                  <a:gd name="T3" fmla="*/ 101 h 175"/>
                  <a:gd name="T4" fmla="*/ 12 w 162"/>
                  <a:gd name="T5" fmla="*/ 89 h 175"/>
                  <a:gd name="T6" fmla="*/ 74 w 162"/>
                  <a:gd name="T7" fmla="*/ 151 h 175"/>
                  <a:gd name="T8" fmla="*/ 140 w 162"/>
                  <a:gd name="T9" fmla="*/ 83 h 175"/>
                  <a:gd name="T10" fmla="*/ 145 w 162"/>
                  <a:gd name="T11" fmla="*/ 69 h 175"/>
                  <a:gd name="T12" fmla="*/ 137 w 162"/>
                  <a:gd name="T13" fmla="*/ 51 h 175"/>
                  <a:gd name="T14" fmla="*/ 99 w 162"/>
                  <a:gd name="T15" fmla="*/ 12 h 175"/>
                  <a:gd name="T16" fmla="*/ 111 w 162"/>
                  <a:gd name="T17" fmla="*/ 0 h 175"/>
                  <a:gd name="T18" fmla="*/ 149 w 162"/>
                  <a:gd name="T19" fmla="*/ 39 h 175"/>
                  <a:gd name="T20" fmla="*/ 162 w 162"/>
                  <a:gd name="T21" fmla="*/ 68 h 175"/>
                  <a:gd name="T22" fmla="*/ 152 w 162"/>
                  <a:gd name="T23" fmla="*/ 94 h 175"/>
                  <a:gd name="T24" fmla="*/ 152 w 162"/>
                  <a:gd name="T25" fmla="*/ 95 h 175"/>
                  <a:gd name="T26" fmla="*/ 74 w 162"/>
                  <a:gd name="T27" fmla="*/ 175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62" h="175">
                    <a:moveTo>
                      <a:pt x="74" y="175"/>
                    </a:moveTo>
                    <a:cubicBezTo>
                      <a:pt x="0" y="101"/>
                      <a:pt x="0" y="101"/>
                      <a:pt x="0" y="101"/>
                    </a:cubicBezTo>
                    <a:cubicBezTo>
                      <a:pt x="12" y="89"/>
                      <a:pt x="12" y="89"/>
                      <a:pt x="12" y="89"/>
                    </a:cubicBezTo>
                    <a:cubicBezTo>
                      <a:pt x="74" y="151"/>
                      <a:pt x="74" y="151"/>
                      <a:pt x="74" y="151"/>
                    </a:cubicBezTo>
                    <a:cubicBezTo>
                      <a:pt x="140" y="83"/>
                      <a:pt x="140" y="83"/>
                      <a:pt x="140" y="83"/>
                    </a:cubicBezTo>
                    <a:cubicBezTo>
                      <a:pt x="144" y="78"/>
                      <a:pt x="145" y="74"/>
                      <a:pt x="145" y="69"/>
                    </a:cubicBezTo>
                    <a:cubicBezTo>
                      <a:pt x="145" y="64"/>
                      <a:pt x="145" y="60"/>
                      <a:pt x="137" y="51"/>
                    </a:cubicBezTo>
                    <a:cubicBezTo>
                      <a:pt x="99" y="12"/>
                      <a:pt x="99" y="12"/>
                      <a:pt x="99" y="12"/>
                    </a:cubicBezTo>
                    <a:cubicBezTo>
                      <a:pt x="111" y="0"/>
                      <a:pt x="111" y="0"/>
                      <a:pt x="111" y="0"/>
                    </a:cubicBezTo>
                    <a:cubicBezTo>
                      <a:pt x="149" y="39"/>
                      <a:pt x="149" y="39"/>
                      <a:pt x="149" y="39"/>
                    </a:cubicBezTo>
                    <a:cubicBezTo>
                      <a:pt x="160" y="51"/>
                      <a:pt x="162" y="59"/>
                      <a:pt x="162" y="68"/>
                    </a:cubicBezTo>
                    <a:cubicBezTo>
                      <a:pt x="162" y="77"/>
                      <a:pt x="159" y="85"/>
                      <a:pt x="152" y="94"/>
                    </a:cubicBezTo>
                    <a:cubicBezTo>
                      <a:pt x="152" y="95"/>
                      <a:pt x="152" y="95"/>
                      <a:pt x="152" y="95"/>
                    </a:cubicBezTo>
                    <a:lnTo>
                      <a:pt x="74" y="1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" name="Freeform 29"/>
              <p:cNvSpPr/>
              <p:nvPr/>
            </p:nvSpPr>
            <p:spPr bwMode="auto">
              <a:xfrm>
                <a:off x="6321425" y="5348288"/>
                <a:ext cx="158750" cy="158750"/>
              </a:xfrm>
              <a:custGeom>
                <a:avLst/>
                <a:gdLst>
                  <a:gd name="T0" fmla="*/ 8 w 42"/>
                  <a:gd name="T1" fmla="*/ 42 h 42"/>
                  <a:gd name="T2" fmla="*/ 3 w 42"/>
                  <a:gd name="T3" fmla="*/ 40 h 42"/>
                  <a:gd name="T4" fmla="*/ 3 w 42"/>
                  <a:gd name="T5" fmla="*/ 29 h 42"/>
                  <a:gd name="T6" fmla="*/ 28 w 42"/>
                  <a:gd name="T7" fmla="*/ 4 h 42"/>
                  <a:gd name="T8" fmla="*/ 39 w 42"/>
                  <a:gd name="T9" fmla="*/ 4 h 42"/>
                  <a:gd name="T10" fmla="*/ 39 w 42"/>
                  <a:gd name="T11" fmla="*/ 15 h 42"/>
                  <a:gd name="T12" fmla="*/ 14 w 42"/>
                  <a:gd name="T13" fmla="*/ 40 h 42"/>
                  <a:gd name="T14" fmla="*/ 8 w 42"/>
                  <a:gd name="T15" fmla="*/ 42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2" h="42">
                    <a:moveTo>
                      <a:pt x="8" y="42"/>
                    </a:moveTo>
                    <a:cubicBezTo>
                      <a:pt x="6" y="42"/>
                      <a:pt x="4" y="42"/>
                      <a:pt x="3" y="40"/>
                    </a:cubicBezTo>
                    <a:cubicBezTo>
                      <a:pt x="0" y="37"/>
                      <a:pt x="0" y="32"/>
                      <a:pt x="3" y="29"/>
                    </a:cubicBezTo>
                    <a:cubicBezTo>
                      <a:pt x="28" y="4"/>
                      <a:pt x="28" y="4"/>
                      <a:pt x="28" y="4"/>
                    </a:cubicBezTo>
                    <a:cubicBezTo>
                      <a:pt x="31" y="0"/>
                      <a:pt x="36" y="0"/>
                      <a:pt x="39" y="4"/>
                    </a:cubicBezTo>
                    <a:cubicBezTo>
                      <a:pt x="42" y="7"/>
                      <a:pt x="42" y="12"/>
                      <a:pt x="39" y="15"/>
                    </a:cubicBezTo>
                    <a:cubicBezTo>
                      <a:pt x="14" y="40"/>
                      <a:pt x="14" y="40"/>
                      <a:pt x="14" y="40"/>
                    </a:cubicBezTo>
                    <a:cubicBezTo>
                      <a:pt x="12" y="42"/>
                      <a:pt x="10" y="42"/>
                      <a:pt x="8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3" name="Freeform 30"/>
              <p:cNvSpPr/>
              <p:nvPr/>
            </p:nvSpPr>
            <p:spPr bwMode="auto">
              <a:xfrm>
                <a:off x="6223000" y="5216525"/>
                <a:ext cx="211138" cy="207963"/>
              </a:xfrm>
              <a:custGeom>
                <a:avLst/>
                <a:gdLst>
                  <a:gd name="T0" fmla="*/ 8 w 56"/>
                  <a:gd name="T1" fmla="*/ 55 h 55"/>
                  <a:gd name="T2" fmla="*/ 3 w 56"/>
                  <a:gd name="T3" fmla="*/ 53 h 55"/>
                  <a:gd name="T4" fmla="*/ 3 w 56"/>
                  <a:gd name="T5" fmla="*/ 42 h 55"/>
                  <a:gd name="T6" fmla="*/ 41 w 56"/>
                  <a:gd name="T7" fmla="*/ 3 h 55"/>
                  <a:gd name="T8" fmla="*/ 52 w 56"/>
                  <a:gd name="T9" fmla="*/ 3 h 55"/>
                  <a:gd name="T10" fmla="*/ 52 w 56"/>
                  <a:gd name="T11" fmla="*/ 14 h 55"/>
                  <a:gd name="T12" fmla="*/ 14 w 56"/>
                  <a:gd name="T13" fmla="*/ 53 h 55"/>
                  <a:gd name="T14" fmla="*/ 8 w 56"/>
                  <a:gd name="T15" fmla="*/ 5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6" h="55">
                    <a:moveTo>
                      <a:pt x="8" y="55"/>
                    </a:moveTo>
                    <a:cubicBezTo>
                      <a:pt x="6" y="55"/>
                      <a:pt x="4" y="54"/>
                      <a:pt x="3" y="53"/>
                    </a:cubicBezTo>
                    <a:cubicBezTo>
                      <a:pt x="0" y="50"/>
                      <a:pt x="0" y="45"/>
                      <a:pt x="3" y="42"/>
                    </a:cubicBezTo>
                    <a:cubicBezTo>
                      <a:pt x="41" y="3"/>
                      <a:pt x="41" y="3"/>
                      <a:pt x="41" y="3"/>
                    </a:cubicBezTo>
                    <a:cubicBezTo>
                      <a:pt x="44" y="0"/>
                      <a:pt x="49" y="0"/>
                      <a:pt x="52" y="3"/>
                    </a:cubicBezTo>
                    <a:cubicBezTo>
                      <a:pt x="56" y="6"/>
                      <a:pt x="56" y="11"/>
                      <a:pt x="52" y="14"/>
                    </a:cubicBezTo>
                    <a:cubicBezTo>
                      <a:pt x="14" y="53"/>
                      <a:pt x="14" y="53"/>
                      <a:pt x="14" y="53"/>
                    </a:cubicBezTo>
                    <a:cubicBezTo>
                      <a:pt x="12" y="54"/>
                      <a:pt x="10" y="55"/>
                      <a:pt x="8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grpSp>
        <p:nvGrpSpPr>
          <p:cNvPr id="7" name="组合 6"/>
          <p:cNvGrpSpPr/>
          <p:nvPr/>
        </p:nvGrpSpPr>
        <p:grpSpPr>
          <a:xfrm>
            <a:off x="10492855" y="5161763"/>
            <a:ext cx="1371958" cy="1371958"/>
            <a:chOff x="7054330" y="3973678"/>
            <a:chExt cx="1371958" cy="1371958"/>
          </a:xfrm>
        </p:grpSpPr>
        <p:sp>
          <p:nvSpPr>
            <p:cNvPr id="57" name="椭圆 56"/>
            <p:cNvSpPr/>
            <p:nvPr/>
          </p:nvSpPr>
          <p:spPr>
            <a:xfrm>
              <a:off x="7054330" y="3973678"/>
              <a:ext cx="1371958" cy="137195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44" name="组合 43"/>
            <p:cNvGrpSpPr/>
            <p:nvPr/>
          </p:nvGrpSpPr>
          <p:grpSpPr>
            <a:xfrm>
              <a:off x="7505420" y="4274157"/>
              <a:ext cx="576578" cy="714389"/>
              <a:chOff x="5894388" y="4665663"/>
              <a:chExt cx="903288" cy="1119187"/>
            </a:xfrm>
            <a:solidFill>
              <a:schemeClr val="tx2">
                <a:lumMod val="50000"/>
              </a:schemeClr>
            </a:solidFill>
          </p:grpSpPr>
          <p:sp>
            <p:nvSpPr>
              <p:cNvPr id="45" name="Freeform 34"/>
              <p:cNvSpPr>
                <a:spLocks noEditPoints="1"/>
              </p:cNvSpPr>
              <p:nvPr/>
            </p:nvSpPr>
            <p:spPr bwMode="auto">
              <a:xfrm>
                <a:off x="5894388" y="4670425"/>
                <a:ext cx="903288" cy="1114425"/>
              </a:xfrm>
              <a:custGeom>
                <a:avLst/>
                <a:gdLst>
                  <a:gd name="T0" fmla="*/ 206 w 238"/>
                  <a:gd name="T1" fmla="*/ 294 h 294"/>
                  <a:gd name="T2" fmla="*/ 32 w 238"/>
                  <a:gd name="T3" fmla="*/ 294 h 294"/>
                  <a:gd name="T4" fmla="*/ 0 w 238"/>
                  <a:gd name="T5" fmla="*/ 262 h 294"/>
                  <a:gd name="T6" fmla="*/ 0 w 238"/>
                  <a:gd name="T7" fmla="*/ 32 h 294"/>
                  <a:gd name="T8" fmla="*/ 32 w 238"/>
                  <a:gd name="T9" fmla="*/ 0 h 294"/>
                  <a:gd name="T10" fmla="*/ 128 w 238"/>
                  <a:gd name="T11" fmla="*/ 0 h 294"/>
                  <a:gd name="T12" fmla="*/ 238 w 238"/>
                  <a:gd name="T13" fmla="*/ 108 h 294"/>
                  <a:gd name="T14" fmla="*/ 238 w 238"/>
                  <a:gd name="T15" fmla="*/ 262 h 294"/>
                  <a:gd name="T16" fmla="*/ 206 w 238"/>
                  <a:gd name="T17" fmla="*/ 294 h 294"/>
                  <a:gd name="T18" fmla="*/ 32 w 238"/>
                  <a:gd name="T19" fmla="*/ 19 h 294"/>
                  <a:gd name="T20" fmla="*/ 18 w 238"/>
                  <a:gd name="T21" fmla="*/ 32 h 294"/>
                  <a:gd name="T22" fmla="*/ 18 w 238"/>
                  <a:gd name="T23" fmla="*/ 262 h 294"/>
                  <a:gd name="T24" fmla="*/ 32 w 238"/>
                  <a:gd name="T25" fmla="*/ 276 h 294"/>
                  <a:gd name="T26" fmla="*/ 206 w 238"/>
                  <a:gd name="T27" fmla="*/ 276 h 294"/>
                  <a:gd name="T28" fmla="*/ 220 w 238"/>
                  <a:gd name="T29" fmla="*/ 262 h 294"/>
                  <a:gd name="T30" fmla="*/ 220 w 238"/>
                  <a:gd name="T31" fmla="*/ 116 h 294"/>
                  <a:gd name="T32" fmla="*/ 121 w 238"/>
                  <a:gd name="T33" fmla="*/ 19 h 294"/>
                  <a:gd name="T34" fmla="*/ 32 w 238"/>
                  <a:gd name="T35" fmla="*/ 19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38" h="294">
                    <a:moveTo>
                      <a:pt x="206" y="294"/>
                    </a:moveTo>
                    <a:cubicBezTo>
                      <a:pt x="32" y="294"/>
                      <a:pt x="32" y="294"/>
                      <a:pt x="32" y="294"/>
                    </a:cubicBezTo>
                    <a:cubicBezTo>
                      <a:pt x="14" y="294"/>
                      <a:pt x="0" y="280"/>
                      <a:pt x="0" y="262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0" y="15"/>
                      <a:pt x="14" y="0"/>
                      <a:pt x="32" y="0"/>
                    </a:cubicBezTo>
                    <a:cubicBezTo>
                      <a:pt x="128" y="0"/>
                      <a:pt x="128" y="0"/>
                      <a:pt x="128" y="0"/>
                    </a:cubicBezTo>
                    <a:cubicBezTo>
                      <a:pt x="238" y="108"/>
                      <a:pt x="238" y="108"/>
                      <a:pt x="238" y="108"/>
                    </a:cubicBezTo>
                    <a:cubicBezTo>
                      <a:pt x="238" y="262"/>
                      <a:pt x="238" y="262"/>
                      <a:pt x="238" y="262"/>
                    </a:cubicBezTo>
                    <a:cubicBezTo>
                      <a:pt x="238" y="280"/>
                      <a:pt x="224" y="294"/>
                      <a:pt x="206" y="294"/>
                    </a:cubicBezTo>
                    <a:close/>
                    <a:moveTo>
                      <a:pt x="32" y="19"/>
                    </a:moveTo>
                    <a:cubicBezTo>
                      <a:pt x="24" y="19"/>
                      <a:pt x="18" y="25"/>
                      <a:pt x="18" y="32"/>
                    </a:cubicBezTo>
                    <a:cubicBezTo>
                      <a:pt x="18" y="262"/>
                      <a:pt x="18" y="262"/>
                      <a:pt x="18" y="262"/>
                    </a:cubicBezTo>
                    <a:cubicBezTo>
                      <a:pt x="18" y="270"/>
                      <a:pt x="24" y="276"/>
                      <a:pt x="32" y="276"/>
                    </a:cubicBezTo>
                    <a:cubicBezTo>
                      <a:pt x="206" y="276"/>
                      <a:pt x="206" y="276"/>
                      <a:pt x="206" y="276"/>
                    </a:cubicBezTo>
                    <a:cubicBezTo>
                      <a:pt x="214" y="276"/>
                      <a:pt x="220" y="270"/>
                      <a:pt x="220" y="262"/>
                    </a:cubicBezTo>
                    <a:cubicBezTo>
                      <a:pt x="220" y="116"/>
                      <a:pt x="220" y="116"/>
                      <a:pt x="220" y="116"/>
                    </a:cubicBezTo>
                    <a:cubicBezTo>
                      <a:pt x="121" y="19"/>
                      <a:pt x="121" y="19"/>
                      <a:pt x="121" y="19"/>
                    </a:cubicBezTo>
                    <a:lnTo>
                      <a:pt x="32" y="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6" name="Freeform 35"/>
              <p:cNvSpPr/>
              <p:nvPr/>
            </p:nvSpPr>
            <p:spPr bwMode="auto">
              <a:xfrm>
                <a:off x="6046788" y="5246688"/>
                <a:ext cx="177800" cy="33337"/>
              </a:xfrm>
              <a:custGeom>
                <a:avLst/>
                <a:gdLst>
                  <a:gd name="T0" fmla="*/ 42 w 47"/>
                  <a:gd name="T1" fmla="*/ 9 h 9"/>
                  <a:gd name="T2" fmla="*/ 42 w 47"/>
                  <a:gd name="T3" fmla="*/ 9 h 9"/>
                  <a:gd name="T4" fmla="*/ 5 w 47"/>
                  <a:gd name="T5" fmla="*/ 9 h 9"/>
                  <a:gd name="T6" fmla="*/ 0 w 47"/>
                  <a:gd name="T7" fmla="*/ 5 h 9"/>
                  <a:gd name="T8" fmla="*/ 5 w 47"/>
                  <a:gd name="T9" fmla="*/ 0 h 9"/>
                  <a:gd name="T10" fmla="*/ 5 w 47"/>
                  <a:gd name="T11" fmla="*/ 0 h 9"/>
                  <a:gd name="T12" fmla="*/ 42 w 47"/>
                  <a:gd name="T13" fmla="*/ 0 h 9"/>
                  <a:gd name="T14" fmla="*/ 47 w 47"/>
                  <a:gd name="T15" fmla="*/ 5 h 9"/>
                  <a:gd name="T16" fmla="*/ 42 w 47"/>
                  <a:gd name="T17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7" h="9">
                    <a:moveTo>
                      <a:pt x="42" y="9"/>
                    </a:moveTo>
                    <a:cubicBezTo>
                      <a:pt x="42" y="9"/>
                      <a:pt x="42" y="9"/>
                      <a:pt x="42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2" y="9"/>
                      <a:pt x="0" y="7"/>
                      <a:pt x="0" y="5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5" y="0"/>
                      <a:pt x="47" y="2"/>
                      <a:pt x="47" y="5"/>
                    </a:cubicBezTo>
                    <a:cubicBezTo>
                      <a:pt x="47" y="7"/>
                      <a:pt x="45" y="9"/>
                      <a:pt x="42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" name="Freeform 36"/>
              <p:cNvSpPr/>
              <p:nvPr/>
            </p:nvSpPr>
            <p:spPr bwMode="auto">
              <a:xfrm>
                <a:off x="6251576" y="5246688"/>
                <a:ext cx="220663" cy="33337"/>
              </a:xfrm>
              <a:custGeom>
                <a:avLst/>
                <a:gdLst>
                  <a:gd name="T0" fmla="*/ 54 w 58"/>
                  <a:gd name="T1" fmla="*/ 9 h 9"/>
                  <a:gd name="T2" fmla="*/ 54 w 58"/>
                  <a:gd name="T3" fmla="*/ 9 h 9"/>
                  <a:gd name="T4" fmla="*/ 5 w 58"/>
                  <a:gd name="T5" fmla="*/ 9 h 9"/>
                  <a:gd name="T6" fmla="*/ 0 w 58"/>
                  <a:gd name="T7" fmla="*/ 5 h 9"/>
                  <a:gd name="T8" fmla="*/ 5 w 58"/>
                  <a:gd name="T9" fmla="*/ 0 h 9"/>
                  <a:gd name="T10" fmla="*/ 5 w 58"/>
                  <a:gd name="T11" fmla="*/ 0 h 9"/>
                  <a:gd name="T12" fmla="*/ 54 w 58"/>
                  <a:gd name="T13" fmla="*/ 0 h 9"/>
                  <a:gd name="T14" fmla="*/ 58 w 58"/>
                  <a:gd name="T15" fmla="*/ 5 h 9"/>
                  <a:gd name="T16" fmla="*/ 54 w 58"/>
                  <a:gd name="T17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9">
                    <a:moveTo>
                      <a:pt x="54" y="9"/>
                    </a:moveTo>
                    <a:cubicBezTo>
                      <a:pt x="54" y="9"/>
                      <a:pt x="54" y="9"/>
                      <a:pt x="54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2" y="9"/>
                      <a:pt x="0" y="7"/>
                      <a:pt x="0" y="5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4" y="0"/>
                      <a:pt x="54" y="0"/>
                      <a:pt x="54" y="0"/>
                    </a:cubicBezTo>
                    <a:cubicBezTo>
                      <a:pt x="56" y="0"/>
                      <a:pt x="58" y="2"/>
                      <a:pt x="58" y="5"/>
                    </a:cubicBezTo>
                    <a:cubicBezTo>
                      <a:pt x="58" y="7"/>
                      <a:pt x="56" y="9"/>
                      <a:pt x="54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" name="Freeform 37"/>
              <p:cNvSpPr/>
              <p:nvPr/>
            </p:nvSpPr>
            <p:spPr bwMode="auto">
              <a:xfrm>
                <a:off x="6505576" y="5246688"/>
                <a:ext cx="100013" cy="33337"/>
              </a:xfrm>
              <a:custGeom>
                <a:avLst/>
                <a:gdLst>
                  <a:gd name="T0" fmla="*/ 22 w 26"/>
                  <a:gd name="T1" fmla="*/ 9 h 9"/>
                  <a:gd name="T2" fmla="*/ 22 w 26"/>
                  <a:gd name="T3" fmla="*/ 9 h 9"/>
                  <a:gd name="T4" fmla="*/ 4 w 26"/>
                  <a:gd name="T5" fmla="*/ 9 h 9"/>
                  <a:gd name="T6" fmla="*/ 0 w 26"/>
                  <a:gd name="T7" fmla="*/ 5 h 9"/>
                  <a:gd name="T8" fmla="*/ 4 w 26"/>
                  <a:gd name="T9" fmla="*/ 0 h 9"/>
                  <a:gd name="T10" fmla="*/ 4 w 26"/>
                  <a:gd name="T11" fmla="*/ 0 h 9"/>
                  <a:gd name="T12" fmla="*/ 22 w 26"/>
                  <a:gd name="T13" fmla="*/ 0 h 9"/>
                  <a:gd name="T14" fmla="*/ 26 w 26"/>
                  <a:gd name="T15" fmla="*/ 5 h 9"/>
                  <a:gd name="T16" fmla="*/ 22 w 26"/>
                  <a:gd name="T17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6" h="9">
                    <a:moveTo>
                      <a:pt x="22" y="9"/>
                    </a:moveTo>
                    <a:cubicBezTo>
                      <a:pt x="22" y="9"/>
                      <a:pt x="22" y="9"/>
                      <a:pt x="22" y="9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2" y="9"/>
                      <a:pt x="0" y="7"/>
                      <a:pt x="0" y="5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4" y="0"/>
                      <a:pt x="26" y="2"/>
                      <a:pt x="26" y="5"/>
                    </a:cubicBezTo>
                    <a:cubicBezTo>
                      <a:pt x="26" y="7"/>
                      <a:pt x="24" y="9"/>
                      <a:pt x="22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1" name="Freeform 38"/>
              <p:cNvSpPr/>
              <p:nvPr/>
            </p:nvSpPr>
            <p:spPr bwMode="auto">
              <a:xfrm>
                <a:off x="6046788" y="5337175"/>
                <a:ext cx="103188" cy="33337"/>
              </a:xfrm>
              <a:custGeom>
                <a:avLst/>
                <a:gdLst>
                  <a:gd name="T0" fmla="*/ 23 w 27"/>
                  <a:gd name="T1" fmla="*/ 9 h 9"/>
                  <a:gd name="T2" fmla="*/ 5 w 27"/>
                  <a:gd name="T3" fmla="*/ 9 h 9"/>
                  <a:gd name="T4" fmla="*/ 0 w 27"/>
                  <a:gd name="T5" fmla="*/ 4 h 9"/>
                  <a:gd name="T6" fmla="*/ 5 w 27"/>
                  <a:gd name="T7" fmla="*/ 0 h 9"/>
                  <a:gd name="T8" fmla="*/ 23 w 27"/>
                  <a:gd name="T9" fmla="*/ 0 h 9"/>
                  <a:gd name="T10" fmla="*/ 27 w 27"/>
                  <a:gd name="T11" fmla="*/ 4 h 9"/>
                  <a:gd name="T12" fmla="*/ 23 w 27"/>
                  <a:gd name="T13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" h="9">
                    <a:moveTo>
                      <a:pt x="23" y="9"/>
                    </a:moveTo>
                    <a:cubicBezTo>
                      <a:pt x="5" y="9"/>
                      <a:pt x="5" y="9"/>
                      <a:pt x="5" y="9"/>
                    </a:cubicBezTo>
                    <a:cubicBezTo>
                      <a:pt x="2" y="9"/>
                      <a:pt x="0" y="7"/>
                      <a:pt x="0" y="4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5" y="0"/>
                      <a:pt x="27" y="2"/>
                      <a:pt x="27" y="4"/>
                    </a:cubicBezTo>
                    <a:cubicBezTo>
                      <a:pt x="27" y="7"/>
                      <a:pt x="25" y="9"/>
                      <a:pt x="23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4" name="Freeform 39"/>
              <p:cNvSpPr/>
              <p:nvPr/>
            </p:nvSpPr>
            <p:spPr bwMode="auto">
              <a:xfrm>
                <a:off x="6186488" y="5337175"/>
                <a:ext cx="179388" cy="33337"/>
              </a:xfrm>
              <a:custGeom>
                <a:avLst/>
                <a:gdLst>
                  <a:gd name="T0" fmla="*/ 42 w 47"/>
                  <a:gd name="T1" fmla="*/ 9 h 9"/>
                  <a:gd name="T2" fmla="*/ 5 w 47"/>
                  <a:gd name="T3" fmla="*/ 9 h 9"/>
                  <a:gd name="T4" fmla="*/ 0 w 47"/>
                  <a:gd name="T5" fmla="*/ 4 h 9"/>
                  <a:gd name="T6" fmla="*/ 5 w 47"/>
                  <a:gd name="T7" fmla="*/ 0 h 9"/>
                  <a:gd name="T8" fmla="*/ 42 w 47"/>
                  <a:gd name="T9" fmla="*/ 0 h 9"/>
                  <a:gd name="T10" fmla="*/ 47 w 47"/>
                  <a:gd name="T11" fmla="*/ 4 h 9"/>
                  <a:gd name="T12" fmla="*/ 42 w 47"/>
                  <a:gd name="T13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9">
                    <a:moveTo>
                      <a:pt x="42" y="9"/>
                    </a:moveTo>
                    <a:cubicBezTo>
                      <a:pt x="5" y="9"/>
                      <a:pt x="5" y="9"/>
                      <a:pt x="5" y="9"/>
                    </a:cubicBezTo>
                    <a:cubicBezTo>
                      <a:pt x="2" y="9"/>
                      <a:pt x="0" y="7"/>
                      <a:pt x="0" y="4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5" y="0"/>
                      <a:pt x="47" y="2"/>
                      <a:pt x="47" y="4"/>
                    </a:cubicBezTo>
                    <a:cubicBezTo>
                      <a:pt x="47" y="7"/>
                      <a:pt x="45" y="9"/>
                      <a:pt x="42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" name="Freeform 40"/>
              <p:cNvSpPr/>
              <p:nvPr/>
            </p:nvSpPr>
            <p:spPr bwMode="auto">
              <a:xfrm>
                <a:off x="6399213" y="5337175"/>
                <a:ext cx="209550" cy="33337"/>
              </a:xfrm>
              <a:custGeom>
                <a:avLst/>
                <a:gdLst>
                  <a:gd name="T0" fmla="*/ 50 w 55"/>
                  <a:gd name="T1" fmla="*/ 9 h 9"/>
                  <a:gd name="T2" fmla="*/ 5 w 55"/>
                  <a:gd name="T3" fmla="*/ 9 h 9"/>
                  <a:gd name="T4" fmla="*/ 0 w 55"/>
                  <a:gd name="T5" fmla="*/ 4 h 9"/>
                  <a:gd name="T6" fmla="*/ 5 w 55"/>
                  <a:gd name="T7" fmla="*/ 0 h 9"/>
                  <a:gd name="T8" fmla="*/ 50 w 55"/>
                  <a:gd name="T9" fmla="*/ 0 h 9"/>
                  <a:gd name="T10" fmla="*/ 55 w 55"/>
                  <a:gd name="T11" fmla="*/ 4 h 9"/>
                  <a:gd name="T12" fmla="*/ 50 w 55"/>
                  <a:gd name="T13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5" h="9">
                    <a:moveTo>
                      <a:pt x="50" y="9"/>
                    </a:moveTo>
                    <a:cubicBezTo>
                      <a:pt x="5" y="9"/>
                      <a:pt x="5" y="9"/>
                      <a:pt x="5" y="9"/>
                    </a:cubicBezTo>
                    <a:cubicBezTo>
                      <a:pt x="3" y="9"/>
                      <a:pt x="0" y="7"/>
                      <a:pt x="0" y="4"/>
                    </a:cubicBezTo>
                    <a:cubicBezTo>
                      <a:pt x="0" y="2"/>
                      <a:pt x="3" y="0"/>
                      <a:pt x="5" y="0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53" y="0"/>
                      <a:pt x="55" y="2"/>
                      <a:pt x="55" y="4"/>
                    </a:cubicBezTo>
                    <a:cubicBezTo>
                      <a:pt x="55" y="7"/>
                      <a:pt x="53" y="9"/>
                      <a:pt x="50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" name="Freeform 41"/>
              <p:cNvSpPr/>
              <p:nvPr/>
            </p:nvSpPr>
            <p:spPr bwMode="auto">
              <a:xfrm>
                <a:off x="6046788" y="5438775"/>
                <a:ext cx="212725" cy="34925"/>
              </a:xfrm>
              <a:custGeom>
                <a:avLst/>
                <a:gdLst>
                  <a:gd name="T0" fmla="*/ 52 w 56"/>
                  <a:gd name="T1" fmla="*/ 9 h 9"/>
                  <a:gd name="T2" fmla="*/ 5 w 56"/>
                  <a:gd name="T3" fmla="*/ 9 h 9"/>
                  <a:gd name="T4" fmla="*/ 0 w 56"/>
                  <a:gd name="T5" fmla="*/ 4 h 9"/>
                  <a:gd name="T6" fmla="*/ 5 w 56"/>
                  <a:gd name="T7" fmla="*/ 0 h 9"/>
                  <a:gd name="T8" fmla="*/ 52 w 56"/>
                  <a:gd name="T9" fmla="*/ 0 h 9"/>
                  <a:gd name="T10" fmla="*/ 56 w 56"/>
                  <a:gd name="T11" fmla="*/ 4 h 9"/>
                  <a:gd name="T12" fmla="*/ 52 w 56"/>
                  <a:gd name="T13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6" h="9">
                    <a:moveTo>
                      <a:pt x="52" y="9"/>
                    </a:moveTo>
                    <a:cubicBezTo>
                      <a:pt x="5" y="9"/>
                      <a:pt x="5" y="9"/>
                      <a:pt x="5" y="9"/>
                    </a:cubicBezTo>
                    <a:cubicBezTo>
                      <a:pt x="2" y="9"/>
                      <a:pt x="0" y="7"/>
                      <a:pt x="0" y="4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54" y="0"/>
                      <a:pt x="56" y="2"/>
                      <a:pt x="56" y="4"/>
                    </a:cubicBezTo>
                    <a:cubicBezTo>
                      <a:pt x="56" y="7"/>
                      <a:pt x="54" y="9"/>
                      <a:pt x="52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" name="Freeform 42"/>
              <p:cNvSpPr/>
              <p:nvPr/>
            </p:nvSpPr>
            <p:spPr bwMode="auto">
              <a:xfrm>
                <a:off x="6297613" y="5438775"/>
                <a:ext cx="207963" cy="34925"/>
              </a:xfrm>
              <a:custGeom>
                <a:avLst/>
                <a:gdLst>
                  <a:gd name="T0" fmla="*/ 50 w 55"/>
                  <a:gd name="T1" fmla="*/ 9 h 9"/>
                  <a:gd name="T2" fmla="*/ 5 w 55"/>
                  <a:gd name="T3" fmla="*/ 9 h 9"/>
                  <a:gd name="T4" fmla="*/ 0 w 55"/>
                  <a:gd name="T5" fmla="*/ 4 h 9"/>
                  <a:gd name="T6" fmla="*/ 5 w 55"/>
                  <a:gd name="T7" fmla="*/ 0 h 9"/>
                  <a:gd name="T8" fmla="*/ 50 w 55"/>
                  <a:gd name="T9" fmla="*/ 0 h 9"/>
                  <a:gd name="T10" fmla="*/ 55 w 55"/>
                  <a:gd name="T11" fmla="*/ 4 h 9"/>
                  <a:gd name="T12" fmla="*/ 50 w 55"/>
                  <a:gd name="T13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5" h="9">
                    <a:moveTo>
                      <a:pt x="50" y="9"/>
                    </a:moveTo>
                    <a:cubicBezTo>
                      <a:pt x="5" y="9"/>
                      <a:pt x="5" y="9"/>
                      <a:pt x="5" y="9"/>
                    </a:cubicBezTo>
                    <a:cubicBezTo>
                      <a:pt x="2" y="9"/>
                      <a:pt x="0" y="7"/>
                      <a:pt x="0" y="4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53" y="0"/>
                      <a:pt x="55" y="2"/>
                      <a:pt x="55" y="4"/>
                    </a:cubicBezTo>
                    <a:cubicBezTo>
                      <a:pt x="55" y="7"/>
                      <a:pt x="53" y="9"/>
                      <a:pt x="50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" name="Freeform 43"/>
              <p:cNvSpPr/>
              <p:nvPr/>
            </p:nvSpPr>
            <p:spPr bwMode="auto">
              <a:xfrm>
                <a:off x="6540501" y="5438775"/>
                <a:ext cx="65088" cy="34925"/>
              </a:xfrm>
              <a:custGeom>
                <a:avLst/>
                <a:gdLst>
                  <a:gd name="T0" fmla="*/ 13 w 17"/>
                  <a:gd name="T1" fmla="*/ 9 h 9"/>
                  <a:gd name="T2" fmla="*/ 5 w 17"/>
                  <a:gd name="T3" fmla="*/ 9 h 9"/>
                  <a:gd name="T4" fmla="*/ 0 w 17"/>
                  <a:gd name="T5" fmla="*/ 4 h 9"/>
                  <a:gd name="T6" fmla="*/ 5 w 17"/>
                  <a:gd name="T7" fmla="*/ 0 h 9"/>
                  <a:gd name="T8" fmla="*/ 13 w 17"/>
                  <a:gd name="T9" fmla="*/ 0 h 9"/>
                  <a:gd name="T10" fmla="*/ 17 w 17"/>
                  <a:gd name="T11" fmla="*/ 4 h 9"/>
                  <a:gd name="T12" fmla="*/ 13 w 17"/>
                  <a:gd name="T13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" h="9">
                    <a:moveTo>
                      <a:pt x="13" y="9"/>
                    </a:moveTo>
                    <a:cubicBezTo>
                      <a:pt x="5" y="9"/>
                      <a:pt x="5" y="9"/>
                      <a:pt x="5" y="9"/>
                    </a:cubicBezTo>
                    <a:cubicBezTo>
                      <a:pt x="2" y="9"/>
                      <a:pt x="0" y="7"/>
                      <a:pt x="0" y="4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5" y="0"/>
                      <a:pt x="17" y="2"/>
                      <a:pt x="17" y="4"/>
                    </a:cubicBezTo>
                    <a:cubicBezTo>
                      <a:pt x="17" y="7"/>
                      <a:pt x="15" y="9"/>
                      <a:pt x="13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" name="Freeform 44"/>
              <p:cNvSpPr/>
              <p:nvPr/>
            </p:nvSpPr>
            <p:spPr bwMode="auto">
              <a:xfrm>
                <a:off x="6046788" y="5522913"/>
                <a:ext cx="103188" cy="38100"/>
              </a:xfrm>
              <a:custGeom>
                <a:avLst/>
                <a:gdLst>
                  <a:gd name="T0" fmla="*/ 23 w 27"/>
                  <a:gd name="T1" fmla="*/ 10 h 10"/>
                  <a:gd name="T2" fmla="*/ 5 w 27"/>
                  <a:gd name="T3" fmla="*/ 10 h 10"/>
                  <a:gd name="T4" fmla="*/ 0 w 27"/>
                  <a:gd name="T5" fmla="*/ 5 h 10"/>
                  <a:gd name="T6" fmla="*/ 5 w 27"/>
                  <a:gd name="T7" fmla="*/ 0 h 10"/>
                  <a:gd name="T8" fmla="*/ 23 w 27"/>
                  <a:gd name="T9" fmla="*/ 0 h 10"/>
                  <a:gd name="T10" fmla="*/ 27 w 27"/>
                  <a:gd name="T11" fmla="*/ 5 h 10"/>
                  <a:gd name="T12" fmla="*/ 23 w 27"/>
                  <a:gd name="T13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" h="10">
                    <a:moveTo>
                      <a:pt x="23" y="10"/>
                    </a:moveTo>
                    <a:cubicBezTo>
                      <a:pt x="5" y="10"/>
                      <a:pt x="5" y="10"/>
                      <a:pt x="5" y="10"/>
                    </a:cubicBezTo>
                    <a:cubicBezTo>
                      <a:pt x="2" y="10"/>
                      <a:pt x="0" y="8"/>
                      <a:pt x="0" y="5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5" y="0"/>
                      <a:pt x="27" y="2"/>
                      <a:pt x="27" y="5"/>
                    </a:cubicBezTo>
                    <a:cubicBezTo>
                      <a:pt x="27" y="8"/>
                      <a:pt x="25" y="10"/>
                      <a:pt x="23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6" name="Freeform 45"/>
              <p:cNvSpPr/>
              <p:nvPr/>
            </p:nvSpPr>
            <p:spPr bwMode="auto">
              <a:xfrm>
                <a:off x="6186488" y="5522913"/>
                <a:ext cx="160338" cy="38100"/>
              </a:xfrm>
              <a:custGeom>
                <a:avLst/>
                <a:gdLst>
                  <a:gd name="T0" fmla="*/ 38 w 42"/>
                  <a:gd name="T1" fmla="*/ 10 h 10"/>
                  <a:gd name="T2" fmla="*/ 5 w 42"/>
                  <a:gd name="T3" fmla="*/ 10 h 10"/>
                  <a:gd name="T4" fmla="*/ 0 w 42"/>
                  <a:gd name="T5" fmla="*/ 5 h 10"/>
                  <a:gd name="T6" fmla="*/ 5 w 42"/>
                  <a:gd name="T7" fmla="*/ 0 h 10"/>
                  <a:gd name="T8" fmla="*/ 38 w 42"/>
                  <a:gd name="T9" fmla="*/ 0 h 10"/>
                  <a:gd name="T10" fmla="*/ 42 w 42"/>
                  <a:gd name="T11" fmla="*/ 5 h 10"/>
                  <a:gd name="T12" fmla="*/ 38 w 42"/>
                  <a:gd name="T13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" h="10">
                    <a:moveTo>
                      <a:pt x="38" y="10"/>
                    </a:moveTo>
                    <a:cubicBezTo>
                      <a:pt x="5" y="10"/>
                      <a:pt x="5" y="10"/>
                      <a:pt x="5" y="10"/>
                    </a:cubicBezTo>
                    <a:cubicBezTo>
                      <a:pt x="2" y="10"/>
                      <a:pt x="0" y="8"/>
                      <a:pt x="0" y="5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38" y="0"/>
                      <a:pt x="38" y="0"/>
                      <a:pt x="38" y="0"/>
                    </a:cubicBezTo>
                    <a:cubicBezTo>
                      <a:pt x="40" y="0"/>
                      <a:pt x="42" y="2"/>
                      <a:pt x="42" y="5"/>
                    </a:cubicBezTo>
                    <a:cubicBezTo>
                      <a:pt x="42" y="8"/>
                      <a:pt x="40" y="10"/>
                      <a:pt x="38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7" name="Freeform 46"/>
              <p:cNvSpPr>
                <a:spLocks noEditPoints="1"/>
              </p:cNvSpPr>
              <p:nvPr/>
            </p:nvSpPr>
            <p:spPr bwMode="auto">
              <a:xfrm>
                <a:off x="6342063" y="4665663"/>
                <a:ext cx="455613" cy="455612"/>
              </a:xfrm>
              <a:custGeom>
                <a:avLst/>
                <a:gdLst>
                  <a:gd name="T0" fmla="*/ 120 w 120"/>
                  <a:gd name="T1" fmla="*/ 120 h 120"/>
                  <a:gd name="T2" fmla="*/ 28 w 120"/>
                  <a:gd name="T3" fmla="*/ 120 h 120"/>
                  <a:gd name="T4" fmla="*/ 0 w 120"/>
                  <a:gd name="T5" fmla="*/ 90 h 120"/>
                  <a:gd name="T6" fmla="*/ 1 w 120"/>
                  <a:gd name="T7" fmla="*/ 0 h 120"/>
                  <a:gd name="T8" fmla="*/ 120 w 120"/>
                  <a:gd name="T9" fmla="*/ 120 h 120"/>
                  <a:gd name="T10" fmla="*/ 9 w 120"/>
                  <a:gd name="T11" fmla="*/ 19 h 120"/>
                  <a:gd name="T12" fmla="*/ 8 w 120"/>
                  <a:gd name="T13" fmla="*/ 90 h 120"/>
                  <a:gd name="T14" fmla="*/ 28 w 120"/>
                  <a:gd name="T15" fmla="*/ 112 h 120"/>
                  <a:gd name="T16" fmla="*/ 101 w 120"/>
                  <a:gd name="T17" fmla="*/ 112 h 120"/>
                  <a:gd name="T18" fmla="*/ 9 w 120"/>
                  <a:gd name="T19" fmla="*/ 19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0" h="120">
                    <a:moveTo>
                      <a:pt x="120" y="120"/>
                    </a:moveTo>
                    <a:cubicBezTo>
                      <a:pt x="28" y="120"/>
                      <a:pt x="28" y="120"/>
                      <a:pt x="28" y="120"/>
                    </a:cubicBezTo>
                    <a:cubicBezTo>
                      <a:pt x="12" y="120"/>
                      <a:pt x="0" y="107"/>
                      <a:pt x="0" y="90"/>
                    </a:cubicBezTo>
                    <a:cubicBezTo>
                      <a:pt x="1" y="0"/>
                      <a:pt x="1" y="0"/>
                      <a:pt x="1" y="0"/>
                    </a:cubicBezTo>
                    <a:lnTo>
                      <a:pt x="120" y="120"/>
                    </a:lnTo>
                    <a:close/>
                    <a:moveTo>
                      <a:pt x="9" y="19"/>
                    </a:moveTo>
                    <a:cubicBezTo>
                      <a:pt x="8" y="90"/>
                      <a:pt x="8" y="90"/>
                      <a:pt x="8" y="90"/>
                    </a:cubicBezTo>
                    <a:cubicBezTo>
                      <a:pt x="8" y="102"/>
                      <a:pt x="17" y="112"/>
                      <a:pt x="28" y="112"/>
                    </a:cubicBezTo>
                    <a:cubicBezTo>
                      <a:pt x="101" y="112"/>
                      <a:pt x="101" y="112"/>
                      <a:pt x="101" y="112"/>
                    </a:cubicBezTo>
                    <a:lnTo>
                      <a:pt x="9" y="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sp>
        <p:nvSpPr>
          <p:cNvPr id="4" name="文本框 3" descr="7b0a202020202262756c6c6574223a20227b5c2263617465676f727949645c223a31303032352c5c2274656d706c61746549645c223a32303233313133347d220a7d0a"/>
          <p:cNvSpPr txBox="1"/>
          <p:nvPr/>
        </p:nvSpPr>
        <p:spPr>
          <a:xfrm>
            <a:off x="1766570" y="828675"/>
            <a:ext cx="8386445" cy="569277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zh-CN" altLang="en-US"/>
          </a:p>
          <a:p>
            <a:r>
              <a:rPr lang="zh-CN" altLang="en-US"/>
              <a:t>随着信息技术的不断进步，各式各样的互联网应用不断涌现，网站模式也从以文章为中心变成以用户为中心，用户逐渐喜欢了在网上创作和分享等，使得信息量呈指数级的爆炸增长，面对如此庞大的信息量，用户很难找到自己感兴趣的东西。</a:t>
            </a:r>
            <a:endParaRPr lang="zh-CN" altLang="en-US"/>
          </a:p>
          <a:p>
            <a:r>
              <a:rPr lang="zh-CN" altLang="en-US"/>
              <a:t>在这样的背景下，通过关键字搜索查找自己感兴趣内容的搜素引擎应运而生，但是！</a:t>
            </a:r>
            <a:endParaRPr lang="zh-CN" altLang="en-US"/>
          </a:p>
          <a:p>
            <a:endParaRPr lang="zh-CN" altLang="en-US"/>
          </a:p>
          <a:p>
            <a:pPr indent="0">
              <a:buNone/>
            </a:pPr>
            <a:r>
              <a:rPr lang="en-US" altLang="zh-CN"/>
              <a:t>          </a:t>
            </a:r>
            <a:r>
              <a:rPr lang="zh-CN" altLang="en-US"/>
              <a:t>在大多数情况下，用户往往不明白自己的需求是什么，或者在搜索时使用的关键字“词不达意”，从而无法得到自己想要的内容。</a:t>
            </a:r>
            <a:endParaRPr lang="zh-CN" altLang="en-US"/>
          </a:p>
          <a:p>
            <a:endParaRPr lang="zh-CN" altLang="en-US"/>
          </a:p>
          <a:p>
            <a:r>
              <a:rPr lang="en-US" altLang="zh-CN"/>
              <a:t>          </a:t>
            </a:r>
            <a:r>
              <a:rPr lang="zh-CN" altLang="en-US"/>
              <a:t>搜索引擎用户量巨大，往往考虑的不是某一个人，而是某一群人，但在实际生活中，用户A和用户B他们使用相同的关键词去搜索内容，他们得到的内容很大程度上是一样的，但是用户A和用户B他们原本想要表达的意思可能大相径庭，但是搜索引擎为了考虑大多数人群，从而导致无法满足个性化的需求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在这样情形下推荐系统应运而生。</a:t>
            </a:r>
            <a:endParaRPr lang="zh-CN" altLang="en-US"/>
          </a:p>
          <a:p>
            <a:r>
              <a:rPr lang="en-US" altLang="zh-CN"/>
              <a:t>      </a:t>
            </a:r>
            <a:endParaRPr lang="en-US" altLang="zh-CN"/>
          </a:p>
          <a:p>
            <a:r>
              <a:rPr lang="en-US" altLang="zh-CN"/>
              <a:t>          </a:t>
            </a:r>
            <a:r>
              <a:rPr lang="zh-CN" altLang="en-US"/>
              <a:t>结合用户的历史操作记录，分析用户的行为特点，展现给用户最感兴趣的。</a:t>
            </a:r>
            <a:endParaRPr lang="zh-CN" altLang="en-US"/>
          </a:p>
          <a:p>
            <a:r>
              <a:rPr lang="en-US" altLang="zh-CN"/>
              <a:t>       </a:t>
            </a:r>
            <a:endParaRPr lang="en-US" altLang="zh-CN"/>
          </a:p>
          <a:p>
            <a:r>
              <a:rPr lang="en-US" altLang="zh-CN"/>
              <a:t>          </a:t>
            </a:r>
            <a:r>
              <a:rPr lang="zh-CN" altLang="en-US"/>
              <a:t>不做</a:t>
            </a:r>
            <a:r>
              <a:rPr lang="en-US" altLang="zh-CN"/>
              <a:t>“</a:t>
            </a:r>
            <a:r>
              <a:rPr lang="zh-CN" altLang="en-US"/>
              <a:t>大多数</a:t>
            </a:r>
            <a:r>
              <a:rPr lang="en-US" altLang="zh-CN"/>
              <a:t>”</a:t>
            </a:r>
            <a:r>
              <a:rPr lang="zh-CN" altLang="en-US"/>
              <a:t>，专为每一个用户个性推荐！</a:t>
            </a:r>
            <a:endParaRPr lang="zh-CN" altLang="en-US"/>
          </a:p>
        </p:txBody>
      </p:sp>
      <p:pic>
        <p:nvPicPr>
          <p:cNvPr id="15" name="图片 14" descr="错误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99945" y="2736850"/>
            <a:ext cx="342265" cy="342265"/>
          </a:xfrm>
          <a:prstGeom prst="rect">
            <a:avLst/>
          </a:prstGeom>
        </p:spPr>
      </p:pic>
      <p:pic>
        <p:nvPicPr>
          <p:cNvPr id="16" name="图片 15" descr="错误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"/>
          <a:stretch>
            <a:fillRect/>
          </a:stretch>
        </p:blipFill>
        <p:spPr>
          <a:xfrm>
            <a:off x="2099945" y="3503930"/>
            <a:ext cx="342265" cy="342265"/>
          </a:xfrm>
          <a:prstGeom prst="rect">
            <a:avLst/>
          </a:prstGeom>
        </p:spPr>
      </p:pic>
      <p:pic>
        <p:nvPicPr>
          <p:cNvPr id="18" name="图片 17" descr="正确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9945" y="5490845"/>
            <a:ext cx="342000" cy="342000"/>
          </a:xfrm>
          <a:prstGeom prst="rect">
            <a:avLst/>
          </a:prstGeom>
        </p:spPr>
      </p:pic>
      <p:pic>
        <p:nvPicPr>
          <p:cNvPr id="19" name="图片 18" descr="正确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2099945" y="6033770"/>
            <a:ext cx="342000" cy="342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newsflash/>
      </p:transition>
    </mc:Choice>
    <mc:Fallback>
      <p:transition spd="med">
        <p:newsflash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矩形 51"/>
          <p:cNvSpPr/>
          <p:nvPr/>
        </p:nvSpPr>
        <p:spPr>
          <a:xfrm>
            <a:off x="5052964" y="2777425"/>
            <a:ext cx="3214736" cy="83099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zh-CN" altLang="en-US" sz="4800" b="1" dirty="0" smtClean="0">
                <a:latin typeface="+mj-ea"/>
                <a:ea typeface="+mj-ea"/>
                <a:cs typeface="微软雅黑" panose="020B0503020204020204" pitchFamily="34" charset="-122"/>
              </a:rPr>
              <a:t>作品概述</a:t>
            </a:r>
            <a:endParaRPr lang="en-US" altLang="zh-CN" sz="4800" b="1" dirty="0">
              <a:latin typeface="+mj-ea"/>
              <a:ea typeface="+mj-ea"/>
              <a:cs typeface="微软雅黑" panose="020B0503020204020204" pitchFamily="34" charset="-122"/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5065664" y="2580922"/>
            <a:ext cx="143013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CN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INTRODUCTION</a:t>
            </a:r>
            <a:endParaRPr kumimoji="1" lang="zh-CN" altLang="en-US" sz="1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3587483" y="2777951"/>
            <a:ext cx="1370449" cy="82994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altLang="zh-CN" sz="4800" dirty="0" smtClean="0">
                <a:latin typeface="+mj-ea"/>
                <a:ea typeface="+mj-ea"/>
                <a:cs typeface="微软雅黑" panose="020B0503020204020204" pitchFamily="34" charset="-122"/>
              </a:rPr>
              <a:t>02</a:t>
            </a:r>
            <a:endParaRPr lang="en-US" altLang="zh-CN" sz="4800" dirty="0">
              <a:latin typeface="+mj-ea"/>
              <a:ea typeface="+mj-ea"/>
              <a:cs typeface="微软雅黑" panose="020B0503020204020204" pitchFamily="34" charset="-122"/>
            </a:endParaRPr>
          </a:p>
        </p:txBody>
      </p:sp>
      <p:cxnSp>
        <p:nvCxnSpPr>
          <p:cNvPr id="51" name="直接连接符 50"/>
          <p:cNvCxnSpPr/>
          <p:nvPr/>
        </p:nvCxnSpPr>
        <p:spPr>
          <a:xfrm>
            <a:off x="4885308" y="2819820"/>
            <a:ext cx="0" cy="746206"/>
          </a:xfrm>
          <a:prstGeom prst="line">
            <a:avLst/>
          </a:prstGeom>
          <a:ln w="12700" cap="rnd">
            <a:solidFill>
              <a:schemeClr val="bg1">
                <a:alpha val="49000"/>
              </a:schemeClr>
            </a:solidFill>
            <a:round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airplan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组合 47"/>
          <p:cNvGrpSpPr/>
          <p:nvPr/>
        </p:nvGrpSpPr>
        <p:grpSpPr>
          <a:xfrm>
            <a:off x="5289550" y="0"/>
            <a:ext cx="1612901" cy="382408"/>
            <a:chOff x="5594350" y="0"/>
            <a:chExt cx="1612901" cy="382408"/>
          </a:xfrm>
        </p:grpSpPr>
        <p:sp>
          <p:nvSpPr>
            <p:cNvPr id="14" name="矩形 13"/>
            <p:cNvSpPr/>
            <p:nvPr/>
          </p:nvSpPr>
          <p:spPr>
            <a:xfrm>
              <a:off x="5594350" y="0"/>
              <a:ext cx="1612901" cy="382408"/>
            </a:xfrm>
            <a:prstGeom prst="rect">
              <a:avLst/>
            </a:prstGeom>
            <a:solidFill>
              <a:srgbClr val="AB4A70"/>
            </a:solidFill>
            <a:ln>
              <a:solidFill>
                <a:srgbClr val="AB4A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 dirty="0">
                <a:solidFill>
                  <a:schemeClr val="bg1"/>
                </a:solidFill>
              </a:endParaRPr>
            </a:p>
          </p:txBody>
        </p:sp>
        <p:grpSp>
          <p:nvGrpSpPr>
            <p:cNvPr id="17" name="组合 16"/>
            <p:cNvGrpSpPr/>
            <p:nvPr/>
          </p:nvGrpSpPr>
          <p:grpSpPr>
            <a:xfrm>
              <a:off x="5594350" y="13592"/>
              <a:ext cx="1612901" cy="368300"/>
              <a:chOff x="4991099" y="55916"/>
              <a:chExt cx="1612901" cy="368300"/>
            </a:xfrm>
          </p:grpSpPr>
          <p:sp>
            <p:nvSpPr>
              <p:cNvPr id="12" name="矩形 11"/>
              <p:cNvSpPr/>
              <p:nvPr/>
            </p:nvSpPr>
            <p:spPr>
              <a:xfrm>
                <a:off x="5521023" y="70789"/>
                <a:ext cx="1082977" cy="338554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r>
                  <a:rPr lang="zh-CN" altLang="en-US" sz="1600" dirty="0" smtClean="0">
                    <a:solidFill>
                      <a:schemeClr val="bg1"/>
                    </a:solidFill>
                    <a:latin typeface="+mj-ea"/>
                    <a:ea typeface="+mj-ea"/>
                    <a:cs typeface="微软雅黑" panose="020B0503020204020204" pitchFamily="34" charset="-122"/>
                  </a:rPr>
                  <a:t>作品概述</a:t>
                </a:r>
                <a:endParaRPr lang="en-US" altLang="zh-CN" sz="1600" dirty="0">
                  <a:solidFill>
                    <a:schemeClr val="bg1"/>
                  </a:solidFill>
                  <a:latin typeface="+mj-ea"/>
                  <a:ea typeface="+mj-ea"/>
                  <a:cs typeface="微软雅黑" panose="020B0503020204020204" pitchFamily="34" charset="-122"/>
                </a:endParaRPr>
              </a:p>
            </p:txBody>
          </p:sp>
          <p:sp>
            <p:nvSpPr>
              <p:cNvPr id="10" name="矩形 9"/>
              <p:cNvSpPr/>
              <p:nvPr/>
            </p:nvSpPr>
            <p:spPr>
              <a:xfrm>
                <a:off x="4991099" y="55916"/>
                <a:ext cx="471535" cy="368300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algn="ctr"/>
                <a:r>
                  <a:rPr lang="en-US" altLang="zh-CN" dirty="0" smtClean="0">
                    <a:solidFill>
                      <a:schemeClr val="bg1"/>
                    </a:solidFill>
                    <a:latin typeface="+mj-ea"/>
                    <a:ea typeface="+mj-ea"/>
                    <a:cs typeface="微软雅黑" panose="020B0503020204020204" pitchFamily="34" charset="-122"/>
                  </a:rPr>
                  <a:t>02</a:t>
                </a:r>
                <a:endParaRPr lang="en-US" altLang="zh-CN" dirty="0">
                  <a:solidFill>
                    <a:schemeClr val="bg1"/>
                  </a:solidFill>
                  <a:latin typeface="+mj-ea"/>
                  <a:ea typeface="+mj-ea"/>
                  <a:cs typeface="微软雅黑" panose="020B0503020204020204" pitchFamily="34" charset="-122"/>
                </a:endParaRPr>
              </a:p>
            </p:txBody>
          </p:sp>
          <p:cxnSp>
            <p:nvCxnSpPr>
              <p:cNvPr id="11" name="直接连接符 10"/>
              <p:cNvCxnSpPr/>
              <p:nvPr/>
            </p:nvCxnSpPr>
            <p:spPr>
              <a:xfrm>
                <a:off x="5482026" y="96066"/>
                <a:ext cx="0" cy="288000"/>
              </a:xfrm>
              <a:prstGeom prst="line">
                <a:avLst/>
              </a:prstGeom>
              <a:ln w="12700" cap="rnd">
                <a:solidFill>
                  <a:schemeClr val="bg1">
                    <a:alpha val="49000"/>
                  </a:schemeClr>
                </a:solidFill>
                <a:round/>
                <a:tail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2" name="矩形 21"/>
          <p:cNvSpPr/>
          <p:nvPr/>
        </p:nvSpPr>
        <p:spPr>
          <a:xfrm>
            <a:off x="1814162" y="1756410"/>
            <a:ext cx="954107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1219200">
              <a:defRPr/>
            </a:pPr>
            <a:r>
              <a:rPr lang="zh-CN" altLang="en-US" sz="2000" b="1" kern="0" dirty="0" smtClean="0">
                <a:ea typeface="微软雅黑" panose="020B0503020204020204" pitchFamily="34" charset="-122"/>
              </a:rPr>
              <a:t>特点一</a:t>
            </a:r>
            <a:endParaRPr lang="en-US" altLang="zh-CN" sz="2000" b="1" kern="0" dirty="0">
              <a:ea typeface="微软雅黑" panose="020B0503020204020204" pitchFamily="34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1814162" y="3915410"/>
            <a:ext cx="954107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1219200">
              <a:defRPr/>
            </a:pPr>
            <a:r>
              <a:rPr lang="zh-CN" altLang="en-US" sz="2000" b="1" kern="0" dirty="0" smtClean="0">
                <a:ea typeface="微软雅黑" panose="020B0503020204020204" pitchFamily="34" charset="-122"/>
              </a:rPr>
              <a:t>特点二</a:t>
            </a:r>
            <a:endParaRPr lang="en-US" altLang="zh-CN" sz="2000" b="1" kern="0" dirty="0">
              <a:ea typeface="微软雅黑" panose="020B0503020204020204" pitchFamily="34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7802213" y="3915410"/>
            <a:ext cx="954107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1219200">
              <a:defRPr/>
            </a:pPr>
            <a:r>
              <a:rPr lang="zh-CN" altLang="en-US" sz="2000" b="1" kern="0" dirty="0" smtClean="0">
                <a:ea typeface="微软雅黑" panose="020B0503020204020204" pitchFamily="34" charset="-122"/>
              </a:rPr>
              <a:t>特点四</a:t>
            </a:r>
            <a:endParaRPr lang="en-US" altLang="zh-CN" sz="2000" b="1" kern="0" dirty="0">
              <a:ea typeface="微软雅黑" panose="020B0503020204020204" pitchFamily="34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7802213" y="1756410"/>
            <a:ext cx="954107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1219200">
              <a:defRPr/>
            </a:pPr>
            <a:r>
              <a:rPr lang="zh-CN" altLang="en-US" sz="2000" b="1" kern="0" dirty="0" smtClean="0">
                <a:ea typeface="微软雅黑" panose="020B0503020204020204" pitchFamily="34" charset="-122"/>
              </a:rPr>
              <a:t>特点三</a:t>
            </a:r>
            <a:endParaRPr lang="en-US" altLang="zh-CN" sz="2000" b="1" kern="0" dirty="0">
              <a:ea typeface="微软雅黑" panose="020B0503020204020204" pitchFamily="34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6537961" y="1756410"/>
            <a:ext cx="1107218" cy="1107218"/>
            <a:chOff x="6902451" y="1651000"/>
            <a:chExt cx="1107218" cy="1107218"/>
          </a:xfrm>
        </p:grpSpPr>
        <p:sp>
          <p:nvSpPr>
            <p:cNvPr id="34" name="矩形 33"/>
            <p:cNvSpPr/>
            <p:nvPr/>
          </p:nvSpPr>
          <p:spPr>
            <a:xfrm>
              <a:off x="6902451" y="1651000"/>
              <a:ext cx="1107218" cy="1107218"/>
            </a:xfrm>
            <a:prstGeom prst="rect">
              <a:avLst/>
            </a:prstGeom>
            <a:solidFill>
              <a:srgbClr val="AB4A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0" name="组合 29"/>
            <p:cNvGrpSpPr/>
            <p:nvPr/>
          </p:nvGrpSpPr>
          <p:grpSpPr>
            <a:xfrm>
              <a:off x="7055791" y="1800092"/>
              <a:ext cx="800538" cy="809035"/>
              <a:chOff x="5451475" y="4286250"/>
              <a:chExt cx="1346201" cy="1360488"/>
            </a:xfrm>
            <a:solidFill>
              <a:schemeClr val="bg1"/>
            </a:solidFill>
          </p:grpSpPr>
          <p:sp>
            <p:nvSpPr>
              <p:cNvPr id="31" name="Freeform 22"/>
              <p:cNvSpPr/>
              <p:nvPr/>
            </p:nvSpPr>
            <p:spPr bwMode="auto">
              <a:xfrm>
                <a:off x="6338888" y="4343400"/>
                <a:ext cx="409575" cy="400050"/>
              </a:xfrm>
              <a:custGeom>
                <a:avLst/>
                <a:gdLst>
                  <a:gd name="T0" fmla="*/ 41 w 108"/>
                  <a:gd name="T1" fmla="*/ 0 h 106"/>
                  <a:gd name="T2" fmla="*/ 54 w 108"/>
                  <a:gd name="T3" fmla="*/ 6 h 106"/>
                  <a:gd name="T4" fmla="*/ 101 w 108"/>
                  <a:gd name="T5" fmla="*/ 52 h 106"/>
                  <a:gd name="T6" fmla="*/ 101 w 108"/>
                  <a:gd name="T7" fmla="*/ 79 h 106"/>
                  <a:gd name="T8" fmla="*/ 73 w 108"/>
                  <a:gd name="T9" fmla="*/ 106 h 106"/>
                  <a:gd name="T10" fmla="*/ 0 w 108"/>
                  <a:gd name="T11" fmla="*/ 33 h 106"/>
                  <a:gd name="T12" fmla="*/ 27 w 108"/>
                  <a:gd name="T13" fmla="*/ 6 h 106"/>
                  <a:gd name="T14" fmla="*/ 41 w 108"/>
                  <a:gd name="T15" fmla="*/ 0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8" h="106">
                    <a:moveTo>
                      <a:pt x="41" y="0"/>
                    </a:moveTo>
                    <a:cubicBezTo>
                      <a:pt x="45" y="0"/>
                      <a:pt x="50" y="2"/>
                      <a:pt x="54" y="6"/>
                    </a:cubicBezTo>
                    <a:cubicBezTo>
                      <a:pt x="101" y="52"/>
                      <a:pt x="101" y="52"/>
                      <a:pt x="101" y="52"/>
                    </a:cubicBezTo>
                    <a:cubicBezTo>
                      <a:pt x="108" y="59"/>
                      <a:pt x="108" y="71"/>
                      <a:pt x="101" y="79"/>
                    </a:cubicBezTo>
                    <a:cubicBezTo>
                      <a:pt x="73" y="106"/>
                      <a:pt x="73" y="106"/>
                      <a:pt x="73" y="106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27" y="6"/>
                      <a:pt x="27" y="6"/>
                      <a:pt x="27" y="6"/>
                    </a:cubicBezTo>
                    <a:cubicBezTo>
                      <a:pt x="31" y="2"/>
                      <a:pt x="36" y="0"/>
                      <a:pt x="4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" name="Freeform 23"/>
              <p:cNvSpPr/>
              <p:nvPr/>
            </p:nvSpPr>
            <p:spPr bwMode="auto">
              <a:xfrm>
                <a:off x="5746750" y="4521200"/>
                <a:ext cx="819150" cy="819150"/>
              </a:xfrm>
              <a:custGeom>
                <a:avLst/>
                <a:gdLst>
                  <a:gd name="T0" fmla="*/ 516 w 516"/>
                  <a:gd name="T1" fmla="*/ 173 h 516"/>
                  <a:gd name="T2" fmla="*/ 173 w 516"/>
                  <a:gd name="T3" fmla="*/ 516 h 516"/>
                  <a:gd name="T4" fmla="*/ 0 w 516"/>
                  <a:gd name="T5" fmla="*/ 342 h 516"/>
                  <a:gd name="T6" fmla="*/ 342 w 516"/>
                  <a:gd name="T7" fmla="*/ 0 h 516"/>
                  <a:gd name="T8" fmla="*/ 516 w 516"/>
                  <a:gd name="T9" fmla="*/ 173 h 516"/>
                  <a:gd name="T10" fmla="*/ 516 w 516"/>
                  <a:gd name="T11" fmla="*/ 173 h 5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16" h="516">
                    <a:moveTo>
                      <a:pt x="516" y="173"/>
                    </a:moveTo>
                    <a:lnTo>
                      <a:pt x="173" y="516"/>
                    </a:lnTo>
                    <a:lnTo>
                      <a:pt x="0" y="342"/>
                    </a:lnTo>
                    <a:lnTo>
                      <a:pt x="342" y="0"/>
                    </a:lnTo>
                    <a:lnTo>
                      <a:pt x="516" y="173"/>
                    </a:lnTo>
                    <a:lnTo>
                      <a:pt x="516" y="1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" name="Freeform 24"/>
              <p:cNvSpPr/>
              <p:nvPr/>
            </p:nvSpPr>
            <p:spPr bwMode="auto">
              <a:xfrm>
                <a:off x="5541963" y="5106988"/>
                <a:ext cx="434975" cy="430213"/>
              </a:xfrm>
              <a:custGeom>
                <a:avLst/>
                <a:gdLst>
                  <a:gd name="T0" fmla="*/ 100 w 274"/>
                  <a:gd name="T1" fmla="*/ 0 h 271"/>
                  <a:gd name="T2" fmla="*/ 274 w 274"/>
                  <a:gd name="T3" fmla="*/ 176 h 271"/>
                  <a:gd name="T4" fmla="*/ 245 w 274"/>
                  <a:gd name="T5" fmla="*/ 204 h 271"/>
                  <a:gd name="T6" fmla="*/ 0 w 274"/>
                  <a:gd name="T7" fmla="*/ 271 h 271"/>
                  <a:gd name="T8" fmla="*/ 69 w 274"/>
                  <a:gd name="T9" fmla="*/ 28 h 271"/>
                  <a:gd name="T10" fmla="*/ 100 w 274"/>
                  <a:gd name="T11" fmla="*/ 0 h 271"/>
                  <a:gd name="T12" fmla="*/ 100 w 274"/>
                  <a:gd name="T13" fmla="*/ 0 h 271"/>
                  <a:gd name="T14" fmla="*/ 100 w 274"/>
                  <a:gd name="T15" fmla="*/ 0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74" h="271">
                    <a:moveTo>
                      <a:pt x="100" y="0"/>
                    </a:moveTo>
                    <a:lnTo>
                      <a:pt x="274" y="176"/>
                    </a:lnTo>
                    <a:lnTo>
                      <a:pt x="245" y="204"/>
                    </a:lnTo>
                    <a:lnTo>
                      <a:pt x="0" y="271"/>
                    </a:lnTo>
                    <a:lnTo>
                      <a:pt x="69" y="28"/>
                    </a:lnTo>
                    <a:lnTo>
                      <a:pt x="100" y="0"/>
                    </a:lnTo>
                    <a:lnTo>
                      <a:pt x="100" y="0"/>
                    </a:lnTo>
                    <a:lnTo>
                      <a:pt x="10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" name="Freeform 25"/>
              <p:cNvSpPr/>
              <p:nvPr/>
            </p:nvSpPr>
            <p:spPr bwMode="auto">
              <a:xfrm>
                <a:off x="5451475" y="4286250"/>
                <a:ext cx="661988" cy="608013"/>
              </a:xfrm>
              <a:custGeom>
                <a:avLst/>
                <a:gdLst>
                  <a:gd name="T0" fmla="*/ 71 w 175"/>
                  <a:gd name="T1" fmla="*/ 161 h 161"/>
                  <a:gd name="T2" fmla="*/ 0 w 175"/>
                  <a:gd name="T3" fmla="*/ 88 h 161"/>
                  <a:gd name="T4" fmla="*/ 81 w 175"/>
                  <a:gd name="T5" fmla="*/ 10 h 161"/>
                  <a:gd name="T6" fmla="*/ 106 w 175"/>
                  <a:gd name="T7" fmla="*/ 0 h 161"/>
                  <a:gd name="T8" fmla="*/ 135 w 175"/>
                  <a:gd name="T9" fmla="*/ 13 h 161"/>
                  <a:gd name="T10" fmla="*/ 135 w 175"/>
                  <a:gd name="T11" fmla="*/ 13 h 161"/>
                  <a:gd name="T12" fmla="*/ 175 w 175"/>
                  <a:gd name="T13" fmla="*/ 51 h 161"/>
                  <a:gd name="T14" fmla="*/ 163 w 175"/>
                  <a:gd name="T15" fmla="*/ 63 h 161"/>
                  <a:gd name="T16" fmla="*/ 124 w 175"/>
                  <a:gd name="T17" fmla="*/ 25 h 161"/>
                  <a:gd name="T18" fmla="*/ 106 w 175"/>
                  <a:gd name="T19" fmla="*/ 17 h 161"/>
                  <a:gd name="T20" fmla="*/ 91 w 175"/>
                  <a:gd name="T21" fmla="*/ 23 h 161"/>
                  <a:gd name="T22" fmla="*/ 24 w 175"/>
                  <a:gd name="T23" fmla="*/ 88 h 161"/>
                  <a:gd name="T24" fmla="*/ 83 w 175"/>
                  <a:gd name="T25" fmla="*/ 149 h 161"/>
                  <a:gd name="T26" fmla="*/ 71 w 175"/>
                  <a:gd name="T27" fmla="*/ 161 h 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75" h="161">
                    <a:moveTo>
                      <a:pt x="71" y="161"/>
                    </a:moveTo>
                    <a:cubicBezTo>
                      <a:pt x="0" y="88"/>
                      <a:pt x="0" y="88"/>
                      <a:pt x="0" y="88"/>
                    </a:cubicBezTo>
                    <a:cubicBezTo>
                      <a:pt x="81" y="10"/>
                      <a:pt x="81" y="10"/>
                      <a:pt x="81" y="10"/>
                    </a:cubicBezTo>
                    <a:cubicBezTo>
                      <a:pt x="89" y="3"/>
                      <a:pt x="97" y="0"/>
                      <a:pt x="106" y="0"/>
                    </a:cubicBezTo>
                    <a:cubicBezTo>
                      <a:pt x="115" y="0"/>
                      <a:pt x="123" y="2"/>
                      <a:pt x="135" y="13"/>
                    </a:cubicBezTo>
                    <a:cubicBezTo>
                      <a:pt x="135" y="13"/>
                      <a:pt x="135" y="13"/>
                      <a:pt x="135" y="13"/>
                    </a:cubicBezTo>
                    <a:cubicBezTo>
                      <a:pt x="175" y="51"/>
                      <a:pt x="175" y="51"/>
                      <a:pt x="175" y="51"/>
                    </a:cubicBezTo>
                    <a:cubicBezTo>
                      <a:pt x="163" y="63"/>
                      <a:pt x="163" y="63"/>
                      <a:pt x="163" y="63"/>
                    </a:cubicBezTo>
                    <a:cubicBezTo>
                      <a:pt x="124" y="25"/>
                      <a:pt x="124" y="25"/>
                      <a:pt x="124" y="25"/>
                    </a:cubicBezTo>
                    <a:cubicBezTo>
                      <a:pt x="114" y="17"/>
                      <a:pt x="110" y="17"/>
                      <a:pt x="106" y="17"/>
                    </a:cubicBezTo>
                    <a:cubicBezTo>
                      <a:pt x="101" y="17"/>
                      <a:pt x="97" y="18"/>
                      <a:pt x="91" y="23"/>
                    </a:cubicBezTo>
                    <a:cubicBezTo>
                      <a:pt x="24" y="88"/>
                      <a:pt x="24" y="88"/>
                      <a:pt x="24" y="88"/>
                    </a:cubicBezTo>
                    <a:cubicBezTo>
                      <a:pt x="83" y="149"/>
                      <a:pt x="83" y="149"/>
                      <a:pt x="83" y="149"/>
                    </a:cubicBezTo>
                    <a:lnTo>
                      <a:pt x="71" y="16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" name="Freeform 26"/>
              <p:cNvSpPr/>
              <p:nvPr/>
            </p:nvSpPr>
            <p:spPr bwMode="auto">
              <a:xfrm>
                <a:off x="5583238" y="4603750"/>
                <a:ext cx="163513" cy="158750"/>
              </a:xfrm>
              <a:custGeom>
                <a:avLst/>
                <a:gdLst>
                  <a:gd name="T0" fmla="*/ 9 w 43"/>
                  <a:gd name="T1" fmla="*/ 42 h 42"/>
                  <a:gd name="T2" fmla="*/ 3 w 43"/>
                  <a:gd name="T3" fmla="*/ 39 h 42"/>
                  <a:gd name="T4" fmla="*/ 3 w 43"/>
                  <a:gd name="T5" fmla="*/ 28 h 42"/>
                  <a:gd name="T6" fmla="*/ 29 w 43"/>
                  <a:gd name="T7" fmla="*/ 3 h 42"/>
                  <a:gd name="T8" fmla="*/ 40 w 43"/>
                  <a:gd name="T9" fmla="*/ 3 h 42"/>
                  <a:gd name="T10" fmla="*/ 40 w 43"/>
                  <a:gd name="T11" fmla="*/ 14 h 42"/>
                  <a:gd name="T12" fmla="*/ 14 w 43"/>
                  <a:gd name="T13" fmla="*/ 39 h 42"/>
                  <a:gd name="T14" fmla="*/ 9 w 43"/>
                  <a:gd name="T15" fmla="*/ 42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3" h="42">
                    <a:moveTo>
                      <a:pt x="9" y="42"/>
                    </a:moveTo>
                    <a:cubicBezTo>
                      <a:pt x="7" y="42"/>
                      <a:pt x="5" y="41"/>
                      <a:pt x="3" y="39"/>
                    </a:cubicBezTo>
                    <a:cubicBezTo>
                      <a:pt x="0" y="36"/>
                      <a:pt x="0" y="31"/>
                      <a:pt x="3" y="28"/>
                    </a:cubicBezTo>
                    <a:cubicBezTo>
                      <a:pt x="29" y="3"/>
                      <a:pt x="29" y="3"/>
                      <a:pt x="29" y="3"/>
                    </a:cubicBezTo>
                    <a:cubicBezTo>
                      <a:pt x="32" y="0"/>
                      <a:pt x="37" y="0"/>
                      <a:pt x="40" y="3"/>
                    </a:cubicBezTo>
                    <a:cubicBezTo>
                      <a:pt x="43" y="6"/>
                      <a:pt x="43" y="11"/>
                      <a:pt x="40" y="14"/>
                    </a:cubicBezTo>
                    <a:cubicBezTo>
                      <a:pt x="14" y="39"/>
                      <a:pt x="14" y="39"/>
                      <a:pt x="14" y="39"/>
                    </a:cubicBezTo>
                    <a:cubicBezTo>
                      <a:pt x="13" y="41"/>
                      <a:pt x="11" y="42"/>
                      <a:pt x="9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" name="Freeform 27"/>
              <p:cNvSpPr/>
              <p:nvPr/>
            </p:nvSpPr>
            <p:spPr bwMode="auto">
              <a:xfrm>
                <a:off x="5670550" y="4652963"/>
                <a:ext cx="211138" cy="207963"/>
              </a:xfrm>
              <a:custGeom>
                <a:avLst/>
                <a:gdLst>
                  <a:gd name="T0" fmla="*/ 8 w 56"/>
                  <a:gd name="T1" fmla="*/ 55 h 55"/>
                  <a:gd name="T2" fmla="*/ 3 w 56"/>
                  <a:gd name="T3" fmla="*/ 52 h 55"/>
                  <a:gd name="T4" fmla="*/ 3 w 56"/>
                  <a:gd name="T5" fmla="*/ 41 h 55"/>
                  <a:gd name="T6" fmla="*/ 41 w 56"/>
                  <a:gd name="T7" fmla="*/ 3 h 55"/>
                  <a:gd name="T8" fmla="*/ 53 w 56"/>
                  <a:gd name="T9" fmla="*/ 3 h 55"/>
                  <a:gd name="T10" fmla="*/ 53 w 56"/>
                  <a:gd name="T11" fmla="*/ 14 h 55"/>
                  <a:gd name="T12" fmla="*/ 14 w 56"/>
                  <a:gd name="T13" fmla="*/ 52 h 55"/>
                  <a:gd name="T14" fmla="*/ 8 w 56"/>
                  <a:gd name="T15" fmla="*/ 5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6" h="55">
                    <a:moveTo>
                      <a:pt x="8" y="55"/>
                    </a:moveTo>
                    <a:cubicBezTo>
                      <a:pt x="6" y="55"/>
                      <a:pt x="4" y="54"/>
                      <a:pt x="3" y="52"/>
                    </a:cubicBezTo>
                    <a:cubicBezTo>
                      <a:pt x="0" y="49"/>
                      <a:pt x="0" y="44"/>
                      <a:pt x="3" y="41"/>
                    </a:cubicBezTo>
                    <a:cubicBezTo>
                      <a:pt x="41" y="3"/>
                      <a:pt x="41" y="3"/>
                      <a:pt x="41" y="3"/>
                    </a:cubicBezTo>
                    <a:cubicBezTo>
                      <a:pt x="44" y="0"/>
                      <a:pt x="49" y="0"/>
                      <a:pt x="53" y="3"/>
                    </a:cubicBezTo>
                    <a:cubicBezTo>
                      <a:pt x="56" y="6"/>
                      <a:pt x="56" y="11"/>
                      <a:pt x="53" y="14"/>
                    </a:cubicBezTo>
                    <a:cubicBezTo>
                      <a:pt x="14" y="52"/>
                      <a:pt x="14" y="52"/>
                      <a:pt x="14" y="52"/>
                    </a:cubicBezTo>
                    <a:cubicBezTo>
                      <a:pt x="12" y="54"/>
                      <a:pt x="10" y="55"/>
                      <a:pt x="8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3" name="Freeform 28"/>
              <p:cNvSpPr/>
              <p:nvPr/>
            </p:nvSpPr>
            <p:spPr bwMode="auto">
              <a:xfrm>
                <a:off x="6184900" y="4984750"/>
                <a:ext cx="612776" cy="661988"/>
              </a:xfrm>
              <a:custGeom>
                <a:avLst/>
                <a:gdLst>
                  <a:gd name="T0" fmla="*/ 74 w 162"/>
                  <a:gd name="T1" fmla="*/ 175 h 175"/>
                  <a:gd name="T2" fmla="*/ 0 w 162"/>
                  <a:gd name="T3" fmla="*/ 101 h 175"/>
                  <a:gd name="T4" fmla="*/ 12 w 162"/>
                  <a:gd name="T5" fmla="*/ 89 h 175"/>
                  <a:gd name="T6" fmla="*/ 74 w 162"/>
                  <a:gd name="T7" fmla="*/ 151 h 175"/>
                  <a:gd name="T8" fmla="*/ 140 w 162"/>
                  <a:gd name="T9" fmla="*/ 83 h 175"/>
                  <a:gd name="T10" fmla="*/ 145 w 162"/>
                  <a:gd name="T11" fmla="*/ 69 h 175"/>
                  <a:gd name="T12" fmla="*/ 137 w 162"/>
                  <a:gd name="T13" fmla="*/ 51 h 175"/>
                  <a:gd name="T14" fmla="*/ 99 w 162"/>
                  <a:gd name="T15" fmla="*/ 12 h 175"/>
                  <a:gd name="T16" fmla="*/ 111 w 162"/>
                  <a:gd name="T17" fmla="*/ 0 h 175"/>
                  <a:gd name="T18" fmla="*/ 149 w 162"/>
                  <a:gd name="T19" fmla="*/ 39 h 175"/>
                  <a:gd name="T20" fmla="*/ 162 w 162"/>
                  <a:gd name="T21" fmla="*/ 68 h 175"/>
                  <a:gd name="T22" fmla="*/ 152 w 162"/>
                  <a:gd name="T23" fmla="*/ 94 h 175"/>
                  <a:gd name="T24" fmla="*/ 152 w 162"/>
                  <a:gd name="T25" fmla="*/ 95 h 175"/>
                  <a:gd name="T26" fmla="*/ 74 w 162"/>
                  <a:gd name="T27" fmla="*/ 175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62" h="175">
                    <a:moveTo>
                      <a:pt x="74" y="175"/>
                    </a:moveTo>
                    <a:cubicBezTo>
                      <a:pt x="0" y="101"/>
                      <a:pt x="0" y="101"/>
                      <a:pt x="0" y="101"/>
                    </a:cubicBezTo>
                    <a:cubicBezTo>
                      <a:pt x="12" y="89"/>
                      <a:pt x="12" y="89"/>
                      <a:pt x="12" y="89"/>
                    </a:cubicBezTo>
                    <a:cubicBezTo>
                      <a:pt x="74" y="151"/>
                      <a:pt x="74" y="151"/>
                      <a:pt x="74" y="151"/>
                    </a:cubicBezTo>
                    <a:cubicBezTo>
                      <a:pt x="140" y="83"/>
                      <a:pt x="140" y="83"/>
                      <a:pt x="140" y="83"/>
                    </a:cubicBezTo>
                    <a:cubicBezTo>
                      <a:pt x="144" y="78"/>
                      <a:pt x="145" y="74"/>
                      <a:pt x="145" y="69"/>
                    </a:cubicBezTo>
                    <a:cubicBezTo>
                      <a:pt x="145" y="64"/>
                      <a:pt x="145" y="60"/>
                      <a:pt x="137" y="51"/>
                    </a:cubicBezTo>
                    <a:cubicBezTo>
                      <a:pt x="99" y="12"/>
                      <a:pt x="99" y="12"/>
                      <a:pt x="99" y="12"/>
                    </a:cubicBezTo>
                    <a:cubicBezTo>
                      <a:pt x="111" y="0"/>
                      <a:pt x="111" y="0"/>
                      <a:pt x="111" y="0"/>
                    </a:cubicBezTo>
                    <a:cubicBezTo>
                      <a:pt x="149" y="39"/>
                      <a:pt x="149" y="39"/>
                      <a:pt x="149" y="39"/>
                    </a:cubicBezTo>
                    <a:cubicBezTo>
                      <a:pt x="160" y="51"/>
                      <a:pt x="162" y="59"/>
                      <a:pt x="162" y="68"/>
                    </a:cubicBezTo>
                    <a:cubicBezTo>
                      <a:pt x="162" y="77"/>
                      <a:pt x="159" y="85"/>
                      <a:pt x="152" y="94"/>
                    </a:cubicBezTo>
                    <a:cubicBezTo>
                      <a:pt x="152" y="95"/>
                      <a:pt x="152" y="95"/>
                      <a:pt x="152" y="95"/>
                    </a:cubicBezTo>
                    <a:lnTo>
                      <a:pt x="74" y="1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4" name="Freeform 29"/>
              <p:cNvSpPr/>
              <p:nvPr/>
            </p:nvSpPr>
            <p:spPr bwMode="auto">
              <a:xfrm>
                <a:off x="6321425" y="5348288"/>
                <a:ext cx="158750" cy="158750"/>
              </a:xfrm>
              <a:custGeom>
                <a:avLst/>
                <a:gdLst>
                  <a:gd name="T0" fmla="*/ 8 w 42"/>
                  <a:gd name="T1" fmla="*/ 42 h 42"/>
                  <a:gd name="T2" fmla="*/ 3 w 42"/>
                  <a:gd name="T3" fmla="*/ 40 h 42"/>
                  <a:gd name="T4" fmla="*/ 3 w 42"/>
                  <a:gd name="T5" fmla="*/ 29 h 42"/>
                  <a:gd name="T6" fmla="*/ 28 w 42"/>
                  <a:gd name="T7" fmla="*/ 4 h 42"/>
                  <a:gd name="T8" fmla="*/ 39 w 42"/>
                  <a:gd name="T9" fmla="*/ 4 h 42"/>
                  <a:gd name="T10" fmla="*/ 39 w 42"/>
                  <a:gd name="T11" fmla="*/ 15 h 42"/>
                  <a:gd name="T12" fmla="*/ 14 w 42"/>
                  <a:gd name="T13" fmla="*/ 40 h 42"/>
                  <a:gd name="T14" fmla="*/ 8 w 42"/>
                  <a:gd name="T15" fmla="*/ 42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2" h="42">
                    <a:moveTo>
                      <a:pt x="8" y="42"/>
                    </a:moveTo>
                    <a:cubicBezTo>
                      <a:pt x="6" y="42"/>
                      <a:pt x="4" y="42"/>
                      <a:pt x="3" y="40"/>
                    </a:cubicBezTo>
                    <a:cubicBezTo>
                      <a:pt x="0" y="37"/>
                      <a:pt x="0" y="32"/>
                      <a:pt x="3" y="29"/>
                    </a:cubicBezTo>
                    <a:cubicBezTo>
                      <a:pt x="28" y="4"/>
                      <a:pt x="28" y="4"/>
                      <a:pt x="28" y="4"/>
                    </a:cubicBezTo>
                    <a:cubicBezTo>
                      <a:pt x="31" y="0"/>
                      <a:pt x="36" y="0"/>
                      <a:pt x="39" y="4"/>
                    </a:cubicBezTo>
                    <a:cubicBezTo>
                      <a:pt x="42" y="7"/>
                      <a:pt x="42" y="12"/>
                      <a:pt x="39" y="15"/>
                    </a:cubicBezTo>
                    <a:cubicBezTo>
                      <a:pt x="14" y="40"/>
                      <a:pt x="14" y="40"/>
                      <a:pt x="14" y="40"/>
                    </a:cubicBezTo>
                    <a:cubicBezTo>
                      <a:pt x="12" y="42"/>
                      <a:pt x="10" y="42"/>
                      <a:pt x="8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5" name="Freeform 30"/>
              <p:cNvSpPr/>
              <p:nvPr/>
            </p:nvSpPr>
            <p:spPr bwMode="auto">
              <a:xfrm>
                <a:off x="6223000" y="5216525"/>
                <a:ext cx="211138" cy="207963"/>
              </a:xfrm>
              <a:custGeom>
                <a:avLst/>
                <a:gdLst>
                  <a:gd name="T0" fmla="*/ 8 w 56"/>
                  <a:gd name="T1" fmla="*/ 55 h 55"/>
                  <a:gd name="T2" fmla="*/ 3 w 56"/>
                  <a:gd name="T3" fmla="*/ 53 h 55"/>
                  <a:gd name="T4" fmla="*/ 3 w 56"/>
                  <a:gd name="T5" fmla="*/ 42 h 55"/>
                  <a:gd name="T6" fmla="*/ 41 w 56"/>
                  <a:gd name="T7" fmla="*/ 3 h 55"/>
                  <a:gd name="T8" fmla="*/ 52 w 56"/>
                  <a:gd name="T9" fmla="*/ 3 h 55"/>
                  <a:gd name="T10" fmla="*/ 52 w 56"/>
                  <a:gd name="T11" fmla="*/ 14 h 55"/>
                  <a:gd name="T12" fmla="*/ 14 w 56"/>
                  <a:gd name="T13" fmla="*/ 53 h 55"/>
                  <a:gd name="T14" fmla="*/ 8 w 56"/>
                  <a:gd name="T15" fmla="*/ 5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6" h="55">
                    <a:moveTo>
                      <a:pt x="8" y="55"/>
                    </a:moveTo>
                    <a:cubicBezTo>
                      <a:pt x="6" y="55"/>
                      <a:pt x="4" y="54"/>
                      <a:pt x="3" y="53"/>
                    </a:cubicBezTo>
                    <a:cubicBezTo>
                      <a:pt x="0" y="50"/>
                      <a:pt x="0" y="45"/>
                      <a:pt x="3" y="42"/>
                    </a:cubicBezTo>
                    <a:cubicBezTo>
                      <a:pt x="41" y="3"/>
                      <a:pt x="41" y="3"/>
                      <a:pt x="41" y="3"/>
                    </a:cubicBezTo>
                    <a:cubicBezTo>
                      <a:pt x="44" y="0"/>
                      <a:pt x="49" y="0"/>
                      <a:pt x="52" y="3"/>
                    </a:cubicBezTo>
                    <a:cubicBezTo>
                      <a:pt x="56" y="6"/>
                      <a:pt x="56" y="11"/>
                      <a:pt x="52" y="14"/>
                    </a:cubicBezTo>
                    <a:cubicBezTo>
                      <a:pt x="14" y="53"/>
                      <a:pt x="14" y="53"/>
                      <a:pt x="14" y="53"/>
                    </a:cubicBezTo>
                    <a:cubicBezTo>
                      <a:pt x="12" y="54"/>
                      <a:pt x="10" y="55"/>
                      <a:pt x="8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grpSp>
        <p:nvGrpSpPr>
          <p:cNvPr id="9" name="组合 8"/>
          <p:cNvGrpSpPr/>
          <p:nvPr/>
        </p:nvGrpSpPr>
        <p:grpSpPr>
          <a:xfrm>
            <a:off x="6537961" y="3915410"/>
            <a:ext cx="1107218" cy="1107218"/>
            <a:chOff x="6902451" y="3810000"/>
            <a:chExt cx="1107218" cy="1107218"/>
          </a:xfrm>
        </p:grpSpPr>
        <p:sp>
          <p:nvSpPr>
            <p:cNvPr id="27" name="矩形 26"/>
            <p:cNvSpPr/>
            <p:nvPr/>
          </p:nvSpPr>
          <p:spPr>
            <a:xfrm>
              <a:off x="6902451" y="3810000"/>
              <a:ext cx="1107218" cy="1107218"/>
            </a:xfrm>
            <a:prstGeom prst="rect">
              <a:avLst/>
            </a:prstGeom>
            <a:solidFill>
              <a:srgbClr val="7D41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Freeform 22"/>
            <p:cNvSpPr>
              <a:spLocks noEditPoints="1"/>
            </p:cNvSpPr>
            <p:nvPr/>
          </p:nvSpPr>
          <p:spPr bwMode="auto">
            <a:xfrm>
              <a:off x="7080167" y="3987716"/>
              <a:ext cx="751786" cy="751786"/>
            </a:xfrm>
            <a:custGeom>
              <a:avLst/>
              <a:gdLst>
                <a:gd name="T0" fmla="*/ 2070 w 2791"/>
                <a:gd name="T1" fmla="*/ 2010 h 2791"/>
                <a:gd name="T2" fmla="*/ 1699 w 2791"/>
                <a:gd name="T3" fmla="*/ 2104 h 2791"/>
                <a:gd name="T4" fmla="*/ 791 w 2791"/>
                <a:gd name="T5" fmla="*/ 1719 h 2791"/>
                <a:gd name="T6" fmla="*/ 718 w 2791"/>
                <a:gd name="T7" fmla="*/ 1582 h 2791"/>
                <a:gd name="T8" fmla="*/ 748 w 2791"/>
                <a:gd name="T9" fmla="*/ 833 h 2791"/>
                <a:gd name="T10" fmla="*/ 1081 w 2791"/>
                <a:gd name="T11" fmla="*/ 517 h 2791"/>
                <a:gd name="T12" fmla="*/ 1933 w 2791"/>
                <a:gd name="T13" fmla="*/ 404 h 2791"/>
                <a:gd name="T14" fmla="*/ 2114 w 2791"/>
                <a:gd name="T15" fmla="*/ 506 h 2791"/>
                <a:gd name="T16" fmla="*/ 2158 w 2791"/>
                <a:gd name="T17" fmla="*/ 728 h 2791"/>
                <a:gd name="T18" fmla="*/ 2092 w 2791"/>
                <a:gd name="T19" fmla="*/ 978 h 2791"/>
                <a:gd name="T20" fmla="*/ 1972 w 2791"/>
                <a:gd name="T21" fmla="*/ 1153 h 2791"/>
                <a:gd name="T22" fmla="*/ 1858 w 2791"/>
                <a:gd name="T23" fmla="*/ 1232 h 2791"/>
                <a:gd name="T24" fmla="*/ 1702 w 2791"/>
                <a:gd name="T25" fmla="*/ 1322 h 2791"/>
                <a:gd name="T26" fmla="*/ 1691 w 2791"/>
                <a:gd name="T27" fmla="*/ 1322 h 2791"/>
                <a:gd name="T28" fmla="*/ 1564 w 2791"/>
                <a:gd name="T29" fmla="*/ 1253 h 2791"/>
                <a:gd name="T30" fmla="*/ 1544 w 2791"/>
                <a:gd name="T31" fmla="*/ 1126 h 2791"/>
                <a:gd name="T32" fmla="*/ 1726 w 2791"/>
                <a:gd name="T33" fmla="*/ 881 h 2791"/>
                <a:gd name="T34" fmla="*/ 1359 w 2791"/>
                <a:gd name="T35" fmla="*/ 881 h 2791"/>
                <a:gd name="T36" fmla="*/ 1400 w 2791"/>
                <a:gd name="T37" fmla="*/ 1097 h 2791"/>
                <a:gd name="T38" fmla="*/ 1395 w 2791"/>
                <a:gd name="T39" fmla="*/ 1116 h 2791"/>
                <a:gd name="T40" fmla="*/ 1175 w 2791"/>
                <a:gd name="T41" fmla="*/ 1395 h 2791"/>
                <a:gd name="T42" fmla="*/ 1570 w 2791"/>
                <a:gd name="T43" fmla="*/ 1530 h 2791"/>
                <a:gd name="T44" fmla="*/ 1717 w 2791"/>
                <a:gd name="T45" fmla="*/ 1469 h 2791"/>
                <a:gd name="T46" fmla="*/ 2056 w 2791"/>
                <a:gd name="T47" fmla="*/ 1653 h 2791"/>
                <a:gd name="T48" fmla="*/ 2256 w 2791"/>
                <a:gd name="T49" fmla="*/ 1234 h 2791"/>
                <a:gd name="T50" fmla="*/ 2230 w 2791"/>
                <a:gd name="T51" fmla="*/ 1030 h 2791"/>
                <a:gd name="T52" fmla="*/ 2458 w 2791"/>
                <a:gd name="T53" fmla="*/ 604 h 2791"/>
                <a:gd name="T54" fmla="*/ 2350 w 2791"/>
                <a:gd name="T55" fmla="*/ 37 h 2791"/>
                <a:gd name="T56" fmla="*/ 2124 w 2791"/>
                <a:gd name="T57" fmla="*/ 142 h 2791"/>
                <a:gd name="T58" fmla="*/ 1343 w 2791"/>
                <a:gd name="T59" fmla="*/ 257 h 2791"/>
                <a:gd name="T60" fmla="*/ 808 w 2791"/>
                <a:gd name="T61" fmla="*/ 0 h 2791"/>
                <a:gd name="T62" fmla="*/ 550 w 2791"/>
                <a:gd name="T63" fmla="*/ 537 h 2791"/>
                <a:gd name="T64" fmla="*/ 598 w 2791"/>
                <a:gd name="T65" fmla="*/ 823 h 2791"/>
                <a:gd name="T66" fmla="*/ 257 w 2791"/>
                <a:gd name="T67" fmla="*/ 1459 h 2791"/>
                <a:gd name="T68" fmla="*/ 0 w 2791"/>
                <a:gd name="T69" fmla="*/ 1836 h 2791"/>
                <a:gd name="T70" fmla="*/ 674 w 2791"/>
                <a:gd name="T71" fmla="*/ 2136 h 2791"/>
                <a:gd name="T72" fmla="*/ 1054 w 2791"/>
                <a:gd name="T73" fmla="*/ 2084 h 2791"/>
                <a:gd name="T74" fmla="*/ 1935 w 2791"/>
                <a:gd name="T75" fmla="*/ 2498 h 2791"/>
                <a:gd name="T76" fmla="*/ 2791 w 2791"/>
                <a:gd name="T77" fmla="*/ 2350 h 2791"/>
                <a:gd name="T78" fmla="*/ 2350 w 2791"/>
                <a:gd name="T79" fmla="*/ 1910 h 27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791" h="2791">
                  <a:moveTo>
                    <a:pt x="2350" y="1910"/>
                  </a:moveTo>
                  <a:cubicBezTo>
                    <a:pt x="2244" y="1910"/>
                    <a:pt x="2146" y="1947"/>
                    <a:pt x="2070" y="2010"/>
                  </a:cubicBezTo>
                  <a:cubicBezTo>
                    <a:pt x="2071" y="2009"/>
                    <a:pt x="2071" y="2009"/>
                    <a:pt x="2071" y="2009"/>
                  </a:cubicBezTo>
                  <a:cubicBezTo>
                    <a:pt x="2071" y="2009"/>
                    <a:pt x="1928" y="2155"/>
                    <a:pt x="1699" y="2104"/>
                  </a:cubicBezTo>
                  <a:cubicBezTo>
                    <a:pt x="1015" y="1921"/>
                    <a:pt x="1015" y="1921"/>
                    <a:pt x="1015" y="1921"/>
                  </a:cubicBezTo>
                  <a:cubicBezTo>
                    <a:pt x="874" y="1870"/>
                    <a:pt x="813" y="1769"/>
                    <a:pt x="791" y="1719"/>
                  </a:cubicBezTo>
                  <a:cubicBezTo>
                    <a:pt x="775" y="1668"/>
                    <a:pt x="750" y="1622"/>
                    <a:pt x="717" y="1582"/>
                  </a:cubicBezTo>
                  <a:cubicBezTo>
                    <a:pt x="718" y="1582"/>
                    <a:pt x="718" y="1582"/>
                    <a:pt x="718" y="1582"/>
                  </a:cubicBezTo>
                  <a:cubicBezTo>
                    <a:pt x="718" y="1582"/>
                    <a:pt x="593" y="1437"/>
                    <a:pt x="641" y="1230"/>
                  </a:cubicBezTo>
                  <a:cubicBezTo>
                    <a:pt x="748" y="833"/>
                    <a:pt x="748" y="833"/>
                    <a:pt x="748" y="833"/>
                  </a:cubicBezTo>
                  <a:cubicBezTo>
                    <a:pt x="788" y="711"/>
                    <a:pt x="878" y="663"/>
                    <a:pt x="923" y="640"/>
                  </a:cubicBezTo>
                  <a:cubicBezTo>
                    <a:pt x="988" y="616"/>
                    <a:pt x="1042" y="573"/>
                    <a:pt x="1081" y="517"/>
                  </a:cubicBezTo>
                  <a:cubicBezTo>
                    <a:pt x="1108" y="483"/>
                    <a:pt x="1183" y="411"/>
                    <a:pt x="1315" y="404"/>
                  </a:cubicBezTo>
                  <a:cubicBezTo>
                    <a:pt x="1933" y="404"/>
                    <a:pt x="1933" y="404"/>
                    <a:pt x="1933" y="404"/>
                  </a:cubicBezTo>
                  <a:cubicBezTo>
                    <a:pt x="2033" y="412"/>
                    <a:pt x="2092" y="477"/>
                    <a:pt x="2111" y="501"/>
                  </a:cubicBezTo>
                  <a:cubicBezTo>
                    <a:pt x="2112" y="503"/>
                    <a:pt x="2113" y="504"/>
                    <a:pt x="2114" y="506"/>
                  </a:cubicBezTo>
                  <a:cubicBezTo>
                    <a:pt x="2114" y="506"/>
                    <a:pt x="2114" y="506"/>
                    <a:pt x="2114" y="506"/>
                  </a:cubicBezTo>
                  <a:cubicBezTo>
                    <a:pt x="2114" y="506"/>
                    <a:pt x="2191" y="609"/>
                    <a:pt x="2158" y="728"/>
                  </a:cubicBezTo>
                  <a:cubicBezTo>
                    <a:pt x="2158" y="728"/>
                    <a:pt x="2158" y="728"/>
                    <a:pt x="2158" y="728"/>
                  </a:cubicBezTo>
                  <a:cubicBezTo>
                    <a:pt x="2092" y="978"/>
                    <a:pt x="2092" y="978"/>
                    <a:pt x="2092" y="978"/>
                  </a:cubicBezTo>
                  <a:cubicBezTo>
                    <a:pt x="2091" y="980"/>
                    <a:pt x="2090" y="982"/>
                    <a:pt x="2090" y="984"/>
                  </a:cubicBezTo>
                  <a:cubicBezTo>
                    <a:pt x="2063" y="1084"/>
                    <a:pt x="2005" y="1133"/>
                    <a:pt x="1972" y="1153"/>
                  </a:cubicBezTo>
                  <a:cubicBezTo>
                    <a:pt x="1928" y="1168"/>
                    <a:pt x="1889" y="1195"/>
                    <a:pt x="1860" y="1230"/>
                  </a:cubicBezTo>
                  <a:cubicBezTo>
                    <a:pt x="1858" y="1232"/>
                    <a:pt x="1858" y="1232"/>
                    <a:pt x="1858" y="1232"/>
                  </a:cubicBezTo>
                  <a:cubicBezTo>
                    <a:pt x="1849" y="1243"/>
                    <a:pt x="1840" y="1255"/>
                    <a:pt x="1833" y="1268"/>
                  </a:cubicBezTo>
                  <a:cubicBezTo>
                    <a:pt x="1784" y="1321"/>
                    <a:pt x="1707" y="1322"/>
                    <a:pt x="1702" y="1322"/>
                  </a:cubicBezTo>
                  <a:cubicBezTo>
                    <a:pt x="1701" y="1322"/>
                    <a:pt x="1701" y="1322"/>
                    <a:pt x="1701" y="1322"/>
                  </a:cubicBezTo>
                  <a:cubicBezTo>
                    <a:pt x="1691" y="1322"/>
                    <a:pt x="1691" y="1322"/>
                    <a:pt x="1691" y="1322"/>
                  </a:cubicBezTo>
                  <a:cubicBezTo>
                    <a:pt x="1669" y="1321"/>
                    <a:pt x="1617" y="1313"/>
                    <a:pt x="1569" y="1260"/>
                  </a:cubicBezTo>
                  <a:cubicBezTo>
                    <a:pt x="1568" y="1258"/>
                    <a:pt x="1565" y="1256"/>
                    <a:pt x="1564" y="1253"/>
                  </a:cubicBezTo>
                  <a:cubicBezTo>
                    <a:pt x="1535" y="1212"/>
                    <a:pt x="1535" y="1172"/>
                    <a:pt x="1538" y="1150"/>
                  </a:cubicBezTo>
                  <a:cubicBezTo>
                    <a:pt x="1544" y="1126"/>
                    <a:pt x="1544" y="1126"/>
                    <a:pt x="1544" y="1126"/>
                  </a:cubicBezTo>
                  <a:cubicBezTo>
                    <a:pt x="1550" y="1111"/>
                    <a:pt x="1569" y="1073"/>
                    <a:pt x="1607" y="1053"/>
                  </a:cubicBezTo>
                  <a:cubicBezTo>
                    <a:pt x="1677" y="1027"/>
                    <a:pt x="1726" y="960"/>
                    <a:pt x="1726" y="881"/>
                  </a:cubicBezTo>
                  <a:cubicBezTo>
                    <a:pt x="1726" y="780"/>
                    <a:pt x="1644" y="698"/>
                    <a:pt x="1542" y="698"/>
                  </a:cubicBezTo>
                  <a:cubicBezTo>
                    <a:pt x="1441" y="698"/>
                    <a:pt x="1359" y="780"/>
                    <a:pt x="1359" y="881"/>
                  </a:cubicBezTo>
                  <a:cubicBezTo>
                    <a:pt x="1359" y="916"/>
                    <a:pt x="1368" y="948"/>
                    <a:pt x="1385" y="976"/>
                  </a:cubicBezTo>
                  <a:cubicBezTo>
                    <a:pt x="1408" y="1044"/>
                    <a:pt x="1400" y="1097"/>
                    <a:pt x="1400" y="1097"/>
                  </a:cubicBezTo>
                  <a:cubicBezTo>
                    <a:pt x="1400" y="1097"/>
                    <a:pt x="1400" y="1097"/>
                    <a:pt x="1400" y="1097"/>
                  </a:cubicBezTo>
                  <a:cubicBezTo>
                    <a:pt x="1395" y="1116"/>
                    <a:pt x="1395" y="1116"/>
                    <a:pt x="1395" y="1116"/>
                  </a:cubicBezTo>
                  <a:cubicBezTo>
                    <a:pt x="1387" y="1135"/>
                    <a:pt x="1368" y="1164"/>
                    <a:pt x="1318" y="1189"/>
                  </a:cubicBezTo>
                  <a:cubicBezTo>
                    <a:pt x="1234" y="1221"/>
                    <a:pt x="1175" y="1301"/>
                    <a:pt x="1175" y="1395"/>
                  </a:cubicBezTo>
                  <a:cubicBezTo>
                    <a:pt x="1175" y="1517"/>
                    <a:pt x="1273" y="1616"/>
                    <a:pt x="1395" y="1616"/>
                  </a:cubicBezTo>
                  <a:cubicBezTo>
                    <a:pt x="1466" y="1616"/>
                    <a:pt x="1530" y="1582"/>
                    <a:pt x="1570" y="1530"/>
                  </a:cubicBezTo>
                  <a:cubicBezTo>
                    <a:pt x="1633" y="1471"/>
                    <a:pt x="1695" y="1469"/>
                    <a:pt x="1695" y="1469"/>
                  </a:cubicBezTo>
                  <a:cubicBezTo>
                    <a:pt x="1717" y="1469"/>
                    <a:pt x="1717" y="1469"/>
                    <a:pt x="1717" y="1469"/>
                  </a:cubicBezTo>
                  <a:cubicBezTo>
                    <a:pt x="1746" y="1471"/>
                    <a:pt x="1798" y="1483"/>
                    <a:pt x="1840" y="1535"/>
                  </a:cubicBezTo>
                  <a:cubicBezTo>
                    <a:pt x="1886" y="1606"/>
                    <a:pt x="1966" y="1653"/>
                    <a:pt x="2056" y="1653"/>
                  </a:cubicBezTo>
                  <a:cubicBezTo>
                    <a:pt x="2198" y="1653"/>
                    <a:pt x="2313" y="1538"/>
                    <a:pt x="2313" y="1396"/>
                  </a:cubicBezTo>
                  <a:cubicBezTo>
                    <a:pt x="2313" y="1334"/>
                    <a:pt x="2292" y="1278"/>
                    <a:pt x="2256" y="1234"/>
                  </a:cubicBezTo>
                  <a:cubicBezTo>
                    <a:pt x="2238" y="1195"/>
                    <a:pt x="2208" y="1116"/>
                    <a:pt x="2227" y="1041"/>
                  </a:cubicBezTo>
                  <a:cubicBezTo>
                    <a:pt x="2228" y="1038"/>
                    <a:pt x="2229" y="1034"/>
                    <a:pt x="2230" y="1030"/>
                  </a:cubicBezTo>
                  <a:cubicBezTo>
                    <a:pt x="2298" y="777"/>
                    <a:pt x="2298" y="777"/>
                    <a:pt x="2298" y="777"/>
                  </a:cubicBezTo>
                  <a:cubicBezTo>
                    <a:pt x="2333" y="670"/>
                    <a:pt x="2428" y="618"/>
                    <a:pt x="2458" y="604"/>
                  </a:cubicBezTo>
                  <a:cubicBezTo>
                    <a:pt x="2567" y="561"/>
                    <a:pt x="2644" y="455"/>
                    <a:pt x="2644" y="331"/>
                  </a:cubicBezTo>
                  <a:cubicBezTo>
                    <a:pt x="2644" y="169"/>
                    <a:pt x="2512" y="37"/>
                    <a:pt x="2350" y="37"/>
                  </a:cubicBezTo>
                  <a:cubicBezTo>
                    <a:pt x="2259" y="37"/>
                    <a:pt x="2177" y="79"/>
                    <a:pt x="2123" y="144"/>
                  </a:cubicBezTo>
                  <a:cubicBezTo>
                    <a:pt x="2124" y="142"/>
                    <a:pt x="2124" y="142"/>
                    <a:pt x="2124" y="142"/>
                  </a:cubicBezTo>
                  <a:cubicBezTo>
                    <a:pt x="2124" y="142"/>
                    <a:pt x="2044" y="257"/>
                    <a:pt x="1892" y="257"/>
                  </a:cubicBezTo>
                  <a:cubicBezTo>
                    <a:pt x="1343" y="257"/>
                    <a:pt x="1343" y="257"/>
                    <a:pt x="1343" y="257"/>
                  </a:cubicBezTo>
                  <a:cubicBezTo>
                    <a:pt x="1191" y="257"/>
                    <a:pt x="1112" y="183"/>
                    <a:pt x="1083" y="147"/>
                  </a:cubicBezTo>
                  <a:cubicBezTo>
                    <a:pt x="1024" y="59"/>
                    <a:pt x="923" y="0"/>
                    <a:pt x="808" y="0"/>
                  </a:cubicBezTo>
                  <a:cubicBezTo>
                    <a:pt x="625" y="0"/>
                    <a:pt x="477" y="148"/>
                    <a:pt x="477" y="331"/>
                  </a:cubicBezTo>
                  <a:cubicBezTo>
                    <a:pt x="477" y="409"/>
                    <a:pt x="504" y="480"/>
                    <a:pt x="550" y="537"/>
                  </a:cubicBezTo>
                  <a:cubicBezTo>
                    <a:pt x="606" y="617"/>
                    <a:pt x="626" y="720"/>
                    <a:pt x="600" y="817"/>
                  </a:cubicBezTo>
                  <a:cubicBezTo>
                    <a:pt x="599" y="819"/>
                    <a:pt x="599" y="821"/>
                    <a:pt x="598" y="823"/>
                  </a:cubicBezTo>
                  <a:cubicBezTo>
                    <a:pt x="500" y="1191"/>
                    <a:pt x="500" y="1191"/>
                    <a:pt x="500" y="1191"/>
                  </a:cubicBezTo>
                  <a:cubicBezTo>
                    <a:pt x="438" y="1410"/>
                    <a:pt x="257" y="1459"/>
                    <a:pt x="257" y="1459"/>
                  </a:cubicBezTo>
                  <a:cubicBezTo>
                    <a:pt x="259" y="1459"/>
                    <a:pt x="259" y="1459"/>
                    <a:pt x="259" y="1459"/>
                  </a:cubicBezTo>
                  <a:cubicBezTo>
                    <a:pt x="108" y="1518"/>
                    <a:pt x="0" y="1664"/>
                    <a:pt x="0" y="1836"/>
                  </a:cubicBezTo>
                  <a:cubicBezTo>
                    <a:pt x="0" y="2059"/>
                    <a:pt x="181" y="2240"/>
                    <a:pt x="404" y="2240"/>
                  </a:cubicBezTo>
                  <a:cubicBezTo>
                    <a:pt x="508" y="2240"/>
                    <a:pt x="603" y="2201"/>
                    <a:pt x="674" y="2136"/>
                  </a:cubicBezTo>
                  <a:cubicBezTo>
                    <a:pt x="721" y="2104"/>
                    <a:pt x="851" y="2031"/>
                    <a:pt x="1022" y="2076"/>
                  </a:cubicBezTo>
                  <a:cubicBezTo>
                    <a:pt x="1033" y="2079"/>
                    <a:pt x="1043" y="2082"/>
                    <a:pt x="1054" y="2084"/>
                  </a:cubicBezTo>
                  <a:cubicBezTo>
                    <a:pt x="1662" y="2246"/>
                    <a:pt x="1662" y="2246"/>
                    <a:pt x="1662" y="2246"/>
                  </a:cubicBezTo>
                  <a:cubicBezTo>
                    <a:pt x="1840" y="2302"/>
                    <a:pt x="1917" y="2457"/>
                    <a:pt x="1935" y="2498"/>
                  </a:cubicBezTo>
                  <a:cubicBezTo>
                    <a:pt x="1996" y="2669"/>
                    <a:pt x="2159" y="2791"/>
                    <a:pt x="2350" y="2791"/>
                  </a:cubicBezTo>
                  <a:cubicBezTo>
                    <a:pt x="2594" y="2791"/>
                    <a:pt x="2791" y="2593"/>
                    <a:pt x="2791" y="2350"/>
                  </a:cubicBezTo>
                  <a:cubicBezTo>
                    <a:pt x="2791" y="2107"/>
                    <a:pt x="2594" y="1910"/>
                    <a:pt x="2350" y="1910"/>
                  </a:cubicBezTo>
                  <a:close/>
                  <a:moveTo>
                    <a:pt x="2350" y="1910"/>
                  </a:moveTo>
                  <a:cubicBezTo>
                    <a:pt x="2350" y="1910"/>
                    <a:pt x="2350" y="1910"/>
                    <a:pt x="2350" y="191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549910" y="1756410"/>
            <a:ext cx="1107218" cy="1107218"/>
            <a:chOff x="914400" y="1651000"/>
            <a:chExt cx="1107218" cy="1107218"/>
          </a:xfrm>
        </p:grpSpPr>
        <p:sp>
          <p:nvSpPr>
            <p:cNvPr id="5" name="矩形 4"/>
            <p:cNvSpPr/>
            <p:nvPr/>
          </p:nvSpPr>
          <p:spPr>
            <a:xfrm>
              <a:off x="914400" y="1651000"/>
              <a:ext cx="1107218" cy="1107218"/>
            </a:xfrm>
            <a:prstGeom prst="rect">
              <a:avLst/>
            </a:prstGeom>
            <a:solidFill>
              <a:srgbClr val="BE6A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47" name="组合 46"/>
            <p:cNvGrpSpPr/>
            <p:nvPr/>
          </p:nvGrpSpPr>
          <p:grpSpPr>
            <a:xfrm>
              <a:off x="1017936" y="1783413"/>
              <a:ext cx="900147" cy="842392"/>
              <a:chOff x="-749301" y="-2703513"/>
              <a:chExt cx="13731876" cy="12850814"/>
            </a:xfrm>
            <a:solidFill>
              <a:schemeClr val="bg1"/>
            </a:solidFill>
          </p:grpSpPr>
          <p:sp>
            <p:nvSpPr>
              <p:cNvPr id="49" name="Freeform 5"/>
              <p:cNvSpPr>
                <a:spLocks noEditPoints="1"/>
              </p:cNvSpPr>
              <p:nvPr/>
            </p:nvSpPr>
            <p:spPr bwMode="auto">
              <a:xfrm>
                <a:off x="-749301" y="-2703513"/>
                <a:ext cx="13731876" cy="12850814"/>
              </a:xfrm>
              <a:custGeom>
                <a:avLst/>
                <a:gdLst>
                  <a:gd name="T0" fmla="*/ 2886 w 3658"/>
                  <a:gd name="T1" fmla="*/ 1101 h 3424"/>
                  <a:gd name="T2" fmla="*/ 2504 w 3658"/>
                  <a:gd name="T3" fmla="*/ 43 h 3424"/>
                  <a:gd name="T4" fmla="*/ 1842 w 3658"/>
                  <a:gd name="T5" fmla="*/ 504 h 3424"/>
                  <a:gd name="T6" fmla="*/ 743 w 3658"/>
                  <a:gd name="T7" fmla="*/ 1139 h 3424"/>
                  <a:gd name="T8" fmla="*/ 724 w 3658"/>
                  <a:gd name="T9" fmla="*/ 2600 h 3424"/>
                  <a:gd name="T10" fmla="*/ 1843 w 3658"/>
                  <a:gd name="T11" fmla="*/ 2977 h 3424"/>
                  <a:gd name="T12" fmla="*/ 3100 w 3658"/>
                  <a:gd name="T13" fmla="*/ 2787 h 3424"/>
                  <a:gd name="T14" fmla="*/ 2885 w 3658"/>
                  <a:gd name="T15" fmla="*/ 2375 h 3424"/>
                  <a:gd name="T16" fmla="*/ 2185 w 3658"/>
                  <a:gd name="T17" fmla="*/ 423 h 3424"/>
                  <a:gd name="T18" fmla="*/ 2717 w 3658"/>
                  <a:gd name="T19" fmla="*/ 597 h 3424"/>
                  <a:gd name="T20" fmla="*/ 2316 w 3658"/>
                  <a:gd name="T21" fmla="*/ 997 h 3424"/>
                  <a:gd name="T22" fmla="*/ 1920 w 3658"/>
                  <a:gd name="T23" fmla="*/ 553 h 3424"/>
                  <a:gd name="T24" fmla="*/ 968 w 3658"/>
                  <a:gd name="T25" fmla="*/ 1887 h 3424"/>
                  <a:gd name="T26" fmla="*/ 1269 w 3658"/>
                  <a:gd name="T27" fmla="*/ 2408 h 3424"/>
                  <a:gd name="T28" fmla="*/ 946 w 3658"/>
                  <a:gd name="T29" fmla="*/ 2048 h 3424"/>
                  <a:gd name="T30" fmla="*/ 880 w 3658"/>
                  <a:gd name="T31" fmla="*/ 1173 h 3424"/>
                  <a:gd name="T32" fmla="*/ 1024 w 3658"/>
                  <a:gd name="T33" fmla="*/ 1597 h 3424"/>
                  <a:gd name="T34" fmla="*/ 1054 w 3658"/>
                  <a:gd name="T35" fmla="*/ 1682 h 3424"/>
                  <a:gd name="T36" fmla="*/ 2158 w 3658"/>
                  <a:gd name="T37" fmla="*/ 1044 h 3424"/>
                  <a:gd name="T38" fmla="*/ 2594 w 3658"/>
                  <a:gd name="T39" fmla="*/ 1799 h 3424"/>
                  <a:gd name="T40" fmla="*/ 1490 w 3658"/>
                  <a:gd name="T41" fmla="*/ 2436 h 3424"/>
                  <a:gd name="T42" fmla="*/ 2348 w 3658"/>
                  <a:gd name="T43" fmla="*/ 2361 h 3424"/>
                  <a:gd name="T44" fmla="*/ 2787 w 3658"/>
                  <a:gd name="T45" fmla="*/ 2274 h 3424"/>
                  <a:gd name="T46" fmla="*/ 2348 w 3658"/>
                  <a:gd name="T47" fmla="*/ 2361 h 3424"/>
                  <a:gd name="T48" fmla="*/ 2348 w 3658"/>
                  <a:gd name="T49" fmla="*/ 1120 h 3424"/>
                  <a:gd name="T50" fmla="*/ 2786 w 3658"/>
                  <a:gd name="T51" fmla="*/ 1212 h 3424"/>
                  <a:gd name="T52" fmla="*/ 2125 w 3658"/>
                  <a:gd name="T53" fmla="*/ 926 h 3424"/>
                  <a:gd name="T54" fmla="*/ 1523 w 3658"/>
                  <a:gd name="T55" fmla="*/ 926 h 3424"/>
                  <a:gd name="T56" fmla="*/ 1727 w 3658"/>
                  <a:gd name="T57" fmla="*/ 553 h 3424"/>
                  <a:gd name="T58" fmla="*/ 1331 w 3658"/>
                  <a:gd name="T59" fmla="*/ 996 h 3424"/>
                  <a:gd name="T60" fmla="*/ 1727 w 3658"/>
                  <a:gd name="T61" fmla="*/ 553 h 3424"/>
                  <a:gd name="T62" fmla="*/ 747 w 3658"/>
                  <a:gd name="T63" fmla="*/ 1230 h 3424"/>
                  <a:gd name="T64" fmla="*/ 933 w 3658"/>
                  <a:gd name="T65" fmla="*/ 1795 h 3424"/>
                  <a:gd name="T66" fmla="*/ 587 w 3658"/>
                  <a:gd name="T67" fmla="*/ 2119 h 3424"/>
                  <a:gd name="T68" fmla="*/ 874 w 3658"/>
                  <a:gd name="T69" fmla="*/ 2606 h 3424"/>
                  <a:gd name="T70" fmla="*/ 1331 w 3658"/>
                  <a:gd name="T71" fmla="*/ 2484 h 3424"/>
                  <a:gd name="T72" fmla="*/ 1727 w 3658"/>
                  <a:gd name="T73" fmla="*/ 2928 h 3424"/>
                  <a:gd name="T74" fmla="*/ 1548 w 3658"/>
                  <a:gd name="T75" fmla="*/ 2505 h 3424"/>
                  <a:gd name="T76" fmla="*/ 1843 w 3658"/>
                  <a:gd name="T77" fmla="*/ 2841 h 3424"/>
                  <a:gd name="T78" fmla="*/ 2574 w 3658"/>
                  <a:gd name="T79" fmla="*/ 2979 h 3424"/>
                  <a:gd name="T80" fmla="*/ 1917 w 3658"/>
                  <a:gd name="T81" fmla="*/ 2880 h 3424"/>
                  <a:gd name="T82" fmla="*/ 2764 w 3658"/>
                  <a:gd name="T83" fmla="*/ 2391 h 3424"/>
                  <a:gd name="T84" fmla="*/ 2777 w 3658"/>
                  <a:gd name="T85" fmla="*/ 2489 h 3424"/>
                  <a:gd name="T86" fmla="*/ 2714 w 3658"/>
                  <a:gd name="T87" fmla="*/ 1686 h 3424"/>
                  <a:gd name="T88" fmla="*/ 2901 w 3658"/>
                  <a:gd name="T89" fmla="*/ 2250 h 3424"/>
                  <a:gd name="T90" fmla="*/ 2857 w 3658"/>
                  <a:gd name="T91" fmla="*/ 2230 h 34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3658" h="3424">
                    <a:moveTo>
                      <a:pt x="2904" y="2342"/>
                    </a:moveTo>
                    <a:cubicBezTo>
                      <a:pt x="3657" y="2045"/>
                      <a:pt x="3658" y="1439"/>
                      <a:pt x="2908" y="1141"/>
                    </a:cubicBezTo>
                    <a:cubicBezTo>
                      <a:pt x="2892" y="1134"/>
                      <a:pt x="2883" y="1118"/>
                      <a:pt x="2886" y="1101"/>
                    </a:cubicBezTo>
                    <a:cubicBezTo>
                      <a:pt x="2927" y="819"/>
                      <a:pt x="2888" y="599"/>
                      <a:pt x="2793" y="455"/>
                    </a:cubicBezTo>
                    <a:cubicBezTo>
                      <a:pt x="2787" y="447"/>
                      <a:pt x="2786" y="438"/>
                      <a:pt x="2789" y="429"/>
                    </a:cubicBezTo>
                    <a:cubicBezTo>
                      <a:pt x="2847" y="241"/>
                      <a:pt x="2707" y="43"/>
                      <a:pt x="2504" y="43"/>
                    </a:cubicBezTo>
                    <a:cubicBezTo>
                      <a:pt x="2360" y="43"/>
                      <a:pt x="2241" y="144"/>
                      <a:pt x="2212" y="278"/>
                    </a:cubicBezTo>
                    <a:cubicBezTo>
                      <a:pt x="2209" y="289"/>
                      <a:pt x="2202" y="297"/>
                      <a:pt x="2192" y="301"/>
                    </a:cubicBezTo>
                    <a:cubicBezTo>
                      <a:pt x="2082" y="341"/>
                      <a:pt x="1964" y="407"/>
                      <a:pt x="1842" y="504"/>
                    </a:cubicBezTo>
                    <a:cubicBezTo>
                      <a:pt x="1831" y="513"/>
                      <a:pt x="1815" y="513"/>
                      <a:pt x="1804" y="504"/>
                    </a:cubicBezTo>
                    <a:cubicBezTo>
                      <a:pt x="1170" y="0"/>
                      <a:pt x="643" y="304"/>
                      <a:pt x="762" y="1106"/>
                    </a:cubicBezTo>
                    <a:cubicBezTo>
                      <a:pt x="765" y="1120"/>
                      <a:pt x="757" y="1134"/>
                      <a:pt x="743" y="1139"/>
                    </a:cubicBezTo>
                    <a:cubicBezTo>
                      <a:pt x="79" y="1401"/>
                      <a:pt x="0" y="1904"/>
                      <a:pt x="506" y="2223"/>
                    </a:cubicBezTo>
                    <a:cubicBezTo>
                      <a:pt x="517" y="2230"/>
                      <a:pt x="522" y="2242"/>
                      <a:pt x="520" y="2255"/>
                    </a:cubicBezTo>
                    <a:cubicBezTo>
                      <a:pt x="490" y="2404"/>
                      <a:pt x="578" y="2555"/>
                      <a:pt x="724" y="2600"/>
                    </a:cubicBezTo>
                    <a:cubicBezTo>
                      <a:pt x="737" y="2604"/>
                      <a:pt x="746" y="2615"/>
                      <a:pt x="746" y="2628"/>
                    </a:cubicBezTo>
                    <a:cubicBezTo>
                      <a:pt x="764" y="3236"/>
                      <a:pt x="1242" y="3424"/>
                      <a:pt x="1805" y="2977"/>
                    </a:cubicBezTo>
                    <a:cubicBezTo>
                      <a:pt x="1816" y="2968"/>
                      <a:pt x="1832" y="2968"/>
                      <a:pt x="1843" y="2977"/>
                    </a:cubicBezTo>
                    <a:cubicBezTo>
                      <a:pt x="2214" y="3271"/>
                      <a:pt x="2548" y="3290"/>
                      <a:pt x="2738" y="3094"/>
                    </a:cubicBezTo>
                    <a:cubicBezTo>
                      <a:pt x="2746" y="3086"/>
                      <a:pt x="2756" y="3082"/>
                      <a:pt x="2768" y="3083"/>
                    </a:cubicBezTo>
                    <a:cubicBezTo>
                      <a:pt x="2943" y="3103"/>
                      <a:pt x="3100" y="2967"/>
                      <a:pt x="3100" y="2787"/>
                    </a:cubicBezTo>
                    <a:cubicBezTo>
                      <a:pt x="3100" y="2663"/>
                      <a:pt x="3024" y="2556"/>
                      <a:pt x="2917" y="2511"/>
                    </a:cubicBezTo>
                    <a:cubicBezTo>
                      <a:pt x="2905" y="2507"/>
                      <a:pt x="2899" y="2497"/>
                      <a:pt x="2898" y="2485"/>
                    </a:cubicBezTo>
                    <a:cubicBezTo>
                      <a:pt x="2895" y="2450"/>
                      <a:pt x="2891" y="2413"/>
                      <a:pt x="2885" y="2375"/>
                    </a:cubicBezTo>
                    <a:cubicBezTo>
                      <a:pt x="2883" y="2361"/>
                      <a:pt x="2891" y="2347"/>
                      <a:pt x="2904" y="2342"/>
                    </a:cubicBezTo>
                    <a:close/>
                    <a:moveTo>
                      <a:pt x="1920" y="553"/>
                    </a:moveTo>
                    <a:cubicBezTo>
                      <a:pt x="2012" y="491"/>
                      <a:pt x="2101" y="448"/>
                      <a:pt x="2185" y="423"/>
                    </a:cubicBezTo>
                    <a:cubicBezTo>
                      <a:pt x="2200" y="418"/>
                      <a:pt x="2217" y="427"/>
                      <a:pt x="2222" y="442"/>
                    </a:cubicBezTo>
                    <a:cubicBezTo>
                      <a:pt x="2288" y="627"/>
                      <a:pt x="2514" y="697"/>
                      <a:pt x="2673" y="587"/>
                    </a:cubicBezTo>
                    <a:cubicBezTo>
                      <a:pt x="2688" y="577"/>
                      <a:pt x="2707" y="581"/>
                      <a:pt x="2717" y="597"/>
                    </a:cubicBezTo>
                    <a:cubicBezTo>
                      <a:pt x="2783" y="708"/>
                      <a:pt x="2816" y="863"/>
                      <a:pt x="2804" y="1055"/>
                    </a:cubicBezTo>
                    <a:cubicBezTo>
                      <a:pt x="2803" y="1079"/>
                      <a:pt x="2780" y="1095"/>
                      <a:pt x="2757" y="1088"/>
                    </a:cubicBezTo>
                    <a:cubicBezTo>
                      <a:pt x="2628" y="1048"/>
                      <a:pt x="2481" y="1018"/>
                      <a:pt x="2316" y="997"/>
                    </a:cubicBezTo>
                    <a:cubicBezTo>
                      <a:pt x="2277" y="992"/>
                      <a:pt x="2245" y="973"/>
                      <a:pt x="2221" y="942"/>
                    </a:cubicBezTo>
                    <a:cubicBezTo>
                      <a:pt x="2119" y="807"/>
                      <a:pt x="2017" y="694"/>
                      <a:pt x="1917" y="601"/>
                    </a:cubicBezTo>
                    <a:cubicBezTo>
                      <a:pt x="1902" y="587"/>
                      <a:pt x="1904" y="564"/>
                      <a:pt x="1920" y="553"/>
                    </a:cubicBezTo>
                    <a:close/>
                    <a:moveTo>
                      <a:pt x="946" y="2048"/>
                    </a:moveTo>
                    <a:cubicBezTo>
                      <a:pt x="930" y="2039"/>
                      <a:pt x="922" y="2021"/>
                      <a:pt x="927" y="2004"/>
                    </a:cubicBezTo>
                    <a:cubicBezTo>
                      <a:pt x="940" y="1965"/>
                      <a:pt x="953" y="1927"/>
                      <a:pt x="968" y="1887"/>
                    </a:cubicBezTo>
                    <a:cubicBezTo>
                      <a:pt x="977" y="1862"/>
                      <a:pt x="1012" y="1860"/>
                      <a:pt x="1024" y="1884"/>
                    </a:cubicBezTo>
                    <a:cubicBezTo>
                      <a:pt x="1105" y="2048"/>
                      <a:pt x="1198" y="2209"/>
                      <a:pt x="1300" y="2361"/>
                    </a:cubicBezTo>
                    <a:cubicBezTo>
                      <a:pt x="1314" y="2383"/>
                      <a:pt x="1296" y="2413"/>
                      <a:pt x="1269" y="2408"/>
                    </a:cubicBezTo>
                    <a:cubicBezTo>
                      <a:pt x="1222" y="2400"/>
                      <a:pt x="1176" y="2391"/>
                      <a:pt x="1133" y="2382"/>
                    </a:cubicBezTo>
                    <a:cubicBezTo>
                      <a:pt x="1117" y="2378"/>
                      <a:pt x="1107" y="2364"/>
                      <a:pt x="1109" y="2348"/>
                    </a:cubicBezTo>
                    <a:cubicBezTo>
                      <a:pt x="1123" y="2224"/>
                      <a:pt x="1058" y="2104"/>
                      <a:pt x="946" y="2048"/>
                    </a:cubicBezTo>
                    <a:close/>
                    <a:moveTo>
                      <a:pt x="968" y="1594"/>
                    </a:moveTo>
                    <a:cubicBezTo>
                      <a:pt x="916" y="1455"/>
                      <a:pt x="881" y="1325"/>
                      <a:pt x="861" y="1207"/>
                    </a:cubicBezTo>
                    <a:cubicBezTo>
                      <a:pt x="858" y="1192"/>
                      <a:pt x="866" y="1178"/>
                      <a:pt x="880" y="1173"/>
                    </a:cubicBezTo>
                    <a:cubicBezTo>
                      <a:pt x="993" y="1131"/>
                      <a:pt x="1122" y="1097"/>
                      <a:pt x="1269" y="1072"/>
                    </a:cubicBezTo>
                    <a:cubicBezTo>
                      <a:pt x="1296" y="1068"/>
                      <a:pt x="1315" y="1097"/>
                      <a:pt x="1300" y="1120"/>
                    </a:cubicBezTo>
                    <a:cubicBezTo>
                      <a:pt x="1198" y="1272"/>
                      <a:pt x="1105" y="1433"/>
                      <a:pt x="1024" y="1597"/>
                    </a:cubicBezTo>
                    <a:cubicBezTo>
                      <a:pt x="1012" y="1621"/>
                      <a:pt x="977" y="1619"/>
                      <a:pt x="968" y="1594"/>
                    </a:cubicBezTo>
                    <a:close/>
                    <a:moveTo>
                      <a:pt x="1054" y="1799"/>
                    </a:moveTo>
                    <a:cubicBezTo>
                      <a:pt x="1036" y="1761"/>
                      <a:pt x="1036" y="1721"/>
                      <a:pt x="1054" y="1682"/>
                    </a:cubicBezTo>
                    <a:cubicBezTo>
                      <a:pt x="1146" y="1481"/>
                      <a:pt x="1261" y="1283"/>
                      <a:pt x="1388" y="1103"/>
                    </a:cubicBezTo>
                    <a:cubicBezTo>
                      <a:pt x="1413" y="1068"/>
                      <a:pt x="1448" y="1048"/>
                      <a:pt x="1490" y="1044"/>
                    </a:cubicBezTo>
                    <a:cubicBezTo>
                      <a:pt x="1709" y="1024"/>
                      <a:pt x="1939" y="1024"/>
                      <a:pt x="2158" y="1044"/>
                    </a:cubicBezTo>
                    <a:cubicBezTo>
                      <a:pt x="2200" y="1048"/>
                      <a:pt x="2235" y="1068"/>
                      <a:pt x="2260" y="1103"/>
                    </a:cubicBezTo>
                    <a:cubicBezTo>
                      <a:pt x="2387" y="1283"/>
                      <a:pt x="2502" y="1481"/>
                      <a:pt x="2594" y="1681"/>
                    </a:cubicBezTo>
                    <a:cubicBezTo>
                      <a:pt x="2612" y="1720"/>
                      <a:pt x="2611" y="1760"/>
                      <a:pt x="2594" y="1799"/>
                    </a:cubicBezTo>
                    <a:cubicBezTo>
                      <a:pt x="2502" y="1999"/>
                      <a:pt x="2387" y="2198"/>
                      <a:pt x="2260" y="2378"/>
                    </a:cubicBezTo>
                    <a:cubicBezTo>
                      <a:pt x="2235" y="2413"/>
                      <a:pt x="2200" y="2433"/>
                      <a:pt x="2157" y="2437"/>
                    </a:cubicBezTo>
                    <a:cubicBezTo>
                      <a:pt x="1938" y="2457"/>
                      <a:pt x="1709" y="2457"/>
                      <a:pt x="1490" y="2436"/>
                    </a:cubicBezTo>
                    <a:cubicBezTo>
                      <a:pt x="1447" y="2433"/>
                      <a:pt x="1412" y="2412"/>
                      <a:pt x="1388" y="2377"/>
                    </a:cubicBezTo>
                    <a:cubicBezTo>
                      <a:pt x="1261" y="2198"/>
                      <a:pt x="1146" y="1999"/>
                      <a:pt x="1054" y="1799"/>
                    </a:cubicBezTo>
                    <a:close/>
                    <a:moveTo>
                      <a:pt x="2348" y="2361"/>
                    </a:moveTo>
                    <a:cubicBezTo>
                      <a:pt x="2450" y="2209"/>
                      <a:pt x="2543" y="2048"/>
                      <a:pt x="2623" y="1884"/>
                    </a:cubicBezTo>
                    <a:cubicBezTo>
                      <a:pt x="2635" y="1860"/>
                      <a:pt x="2670" y="1861"/>
                      <a:pt x="2680" y="1887"/>
                    </a:cubicBezTo>
                    <a:cubicBezTo>
                      <a:pt x="2732" y="2026"/>
                      <a:pt x="2767" y="2156"/>
                      <a:pt x="2787" y="2274"/>
                    </a:cubicBezTo>
                    <a:cubicBezTo>
                      <a:pt x="2789" y="2289"/>
                      <a:pt x="2781" y="2302"/>
                      <a:pt x="2767" y="2308"/>
                    </a:cubicBezTo>
                    <a:cubicBezTo>
                      <a:pt x="2655" y="2350"/>
                      <a:pt x="2525" y="2384"/>
                      <a:pt x="2378" y="2409"/>
                    </a:cubicBezTo>
                    <a:cubicBezTo>
                      <a:pt x="2352" y="2413"/>
                      <a:pt x="2333" y="2384"/>
                      <a:pt x="2348" y="2361"/>
                    </a:cubicBezTo>
                    <a:close/>
                    <a:moveTo>
                      <a:pt x="2680" y="1594"/>
                    </a:moveTo>
                    <a:cubicBezTo>
                      <a:pt x="2670" y="1619"/>
                      <a:pt x="2635" y="1621"/>
                      <a:pt x="2623" y="1597"/>
                    </a:cubicBezTo>
                    <a:cubicBezTo>
                      <a:pt x="2543" y="1433"/>
                      <a:pt x="2450" y="1272"/>
                      <a:pt x="2348" y="1120"/>
                    </a:cubicBezTo>
                    <a:cubicBezTo>
                      <a:pt x="2333" y="1098"/>
                      <a:pt x="2352" y="1068"/>
                      <a:pt x="2378" y="1073"/>
                    </a:cubicBezTo>
                    <a:cubicBezTo>
                      <a:pt x="2523" y="1097"/>
                      <a:pt x="2651" y="1131"/>
                      <a:pt x="2762" y="1172"/>
                    </a:cubicBezTo>
                    <a:cubicBezTo>
                      <a:pt x="2779" y="1178"/>
                      <a:pt x="2789" y="1195"/>
                      <a:pt x="2786" y="1212"/>
                    </a:cubicBezTo>
                    <a:cubicBezTo>
                      <a:pt x="2766" y="1329"/>
                      <a:pt x="2731" y="1457"/>
                      <a:pt x="2680" y="1594"/>
                    </a:cubicBezTo>
                    <a:close/>
                    <a:moveTo>
                      <a:pt x="1843" y="640"/>
                    </a:moveTo>
                    <a:cubicBezTo>
                      <a:pt x="1935" y="716"/>
                      <a:pt x="2030" y="811"/>
                      <a:pt x="2125" y="926"/>
                    </a:cubicBezTo>
                    <a:cubicBezTo>
                      <a:pt x="2142" y="947"/>
                      <a:pt x="2126" y="978"/>
                      <a:pt x="2099" y="976"/>
                    </a:cubicBezTo>
                    <a:cubicBezTo>
                      <a:pt x="1917" y="964"/>
                      <a:pt x="1731" y="964"/>
                      <a:pt x="1548" y="976"/>
                    </a:cubicBezTo>
                    <a:cubicBezTo>
                      <a:pt x="1522" y="978"/>
                      <a:pt x="1506" y="946"/>
                      <a:pt x="1523" y="926"/>
                    </a:cubicBezTo>
                    <a:cubicBezTo>
                      <a:pt x="1617" y="811"/>
                      <a:pt x="1712" y="716"/>
                      <a:pt x="1804" y="640"/>
                    </a:cubicBezTo>
                    <a:cubicBezTo>
                      <a:pt x="1815" y="631"/>
                      <a:pt x="1832" y="630"/>
                      <a:pt x="1843" y="640"/>
                    </a:cubicBezTo>
                    <a:close/>
                    <a:moveTo>
                      <a:pt x="1727" y="553"/>
                    </a:moveTo>
                    <a:cubicBezTo>
                      <a:pt x="1743" y="564"/>
                      <a:pt x="1745" y="587"/>
                      <a:pt x="1730" y="601"/>
                    </a:cubicBezTo>
                    <a:cubicBezTo>
                      <a:pt x="1630" y="694"/>
                      <a:pt x="1528" y="807"/>
                      <a:pt x="1426" y="942"/>
                    </a:cubicBezTo>
                    <a:cubicBezTo>
                      <a:pt x="1402" y="973"/>
                      <a:pt x="1370" y="992"/>
                      <a:pt x="1331" y="996"/>
                    </a:cubicBezTo>
                    <a:cubicBezTo>
                      <a:pt x="1164" y="1018"/>
                      <a:pt x="1014" y="1050"/>
                      <a:pt x="883" y="1090"/>
                    </a:cubicBezTo>
                    <a:cubicBezTo>
                      <a:pt x="864" y="1096"/>
                      <a:pt x="845" y="1082"/>
                      <a:pt x="844" y="1063"/>
                    </a:cubicBezTo>
                    <a:cubicBezTo>
                      <a:pt x="801" y="449"/>
                      <a:pt x="1216" y="209"/>
                      <a:pt x="1727" y="553"/>
                    </a:cubicBezTo>
                    <a:close/>
                    <a:moveTo>
                      <a:pt x="587" y="2119"/>
                    </a:moveTo>
                    <a:cubicBezTo>
                      <a:pt x="576" y="2132"/>
                      <a:pt x="557" y="2134"/>
                      <a:pt x="544" y="2123"/>
                    </a:cubicBezTo>
                    <a:cubicBezTo>
                      <a:pt x="205" y="1847"/>
                      <a:pt x="273" y="1462"/>
                      <a:pt x="747" y="1230"/>
                    </a:cubicBezTo>
                    <a:cubicBezTo>
                      <a:pt x="765" y="1222"/>
                      <a:pt x="786" y="1232"/>
                      <a:pt x="790" y="1251"/>
                    </a:cubicBezTo>
                    <a:cubicBezTo>
                      <a:pt x="821" y="1385"/>
                      <a:pt x="868" y="1530"/>
                      <a:pt x="933" y="1686"/>
                    </a:cubicBezTo>
                    <a:cubicBezTo>
                      <a:pt x="949" y="1722"/>
                      <a:pt x="949" y="1759"/>
                      <a:pt x="933" y="1795"/>
                    </a:cubicBezTo>
                    <a:cubicBezTo>
                      <a:pt x="905" y="1863"/>
                      <a:pt x="880" y="1928"/>
                      <a:pt x="859" y="1991"/>
                    </a:cubicBezTo>
                    <a:cubicBezTo>
                      <a:pt x="853" y="2007"/>
                      <a:pt x="839" y="2017"/>
                      <a:pt x="823" y="2016"/>
                    </a:cubicBezTo>
                    <a:cubicBezTo>
                      <a:pt x="732" y="2013"/>
                      <a:pt x="646" y="2051"/>
                      <a:pt x="587" y="2119"/>
                    </a:cubicBezTo>
                    <a:close/>
                    <a:moveTo>
                      <a:pt x="1727" y="2928"/>
                    </a:moveTo>
                    <a:cubicBezTo>
                      <a:pt x="1283" y="3226"/>
                      <a:pt x="912" y="3085"/>
                      <a:pt x="850" y="2641"/>
                    </a:cubicBezTo>
                    <a:cubicBezTo>
                      <a:pt x="848" y="2625"/>
                      <a:pt x="858" y="2610"/>
                      <a:pt x="874" y="2606"/>
                    </a:cubicBezTo>
                    <a:cubicBezTo>
                      <a:pt x="959" y="2589"/>
                      <a:pt x="1030" y="2535"/>
                      <a:pt x="1072" y="2462"/>
                    </a:cubicBezTo>
                    <a:cubicBezTo>
                      <a:pt x="1079" y="2450"/>
                      <a:pt x="1091" y="2444"/>
                      <a:pt x="1105" y="2447"/>
                    </a:cubicBezTo>
                    <a:cubicBezTo>
                      <a:pt x="1176" y="2462"/>
                      <a:pt x="1252" y="2474"/>
                      <a:pt x="1331" y="2484"/>
                    </a:cubicBezTo>
                    <a:cubicBezTo>
                      <a:pt x="1370" y="2489"/>
                      <a:pt x="1402" y="2507"/>
                      <a:pt x="1426" y="2539"/>
                    </a:cubicBezTo>
                    <a:cubicBezTo>
                      <a:pt x="1528" y="2673"/>
                      <a:pt x="1630" y="2787"/>
                      <a:pt x="1731" y="2880"/>
                    </a:cubicBezTo>
                    <a:cubicBezTo>
                      <a:pt x="1745" y="2894"/>
                      <a:pt x="1744" y="2917"/>
                      <a:pt x="1727" y="2928"/>
                    </a:cubicBezTo>
                    <a:close/>
                    <a:moveTo>
                      <a:pt x="1804" y="2841"/>
                    </a:moveTo>
                    <a:cubicBezTo>
                      <a:pt x="1712" y="2764"/>
                      <a:pt x="1617" y="2669"/>
                      <a:pt x="1523" y="2555"/>
                    </a:cubicBezTo>
                    <a:cubicBezTo>
                      <a:pt x="1505" y="2534"/>
                      <a:pt x="1522" y="2503"/>
                      <a:pt x="1548" y="2505"/>
                    </a:cubicBezTo>
                    <a:cubicBezTo>
                      <a:pt x="1731" y="2517"/>
                      <a:pt x="1917" y="2517"/>
                      <a:pt x="2099" y="2505"/>
                    </a:cubicBezTo>
                    <a:cubicBezTo>
                      <a:pt x="2126" y="2503"/>
                      <a:pt x="2142" y="2534"/>
                      <a:pt x="2125" y="2555"/>
                    </a:cubicBezTo>
                    <a:cubicBezTo>
                      <a:pt x="2030" y="2669"/>
                      <a:pt x="1936" y="2765"/>
                      <a:pt x="1843" y="2841"/>
                    </a:cubicBezTo>
                    <a:cubicBezTo>
                      <a:pt x="1832" y="2850"/>
                      <a:pt x="1816" y="2850"/>
                      <a:pt x="1804" y="2841"/>
                    </a:cubicBezTo>
                    <a:close/>
                    <a:moveTo>
                      <a:pt x="2777" y="2489"/>
                    </a:moveTo>
                    <a:cubicBezTo>
                      <a:pt x="2534" y="2507"/>
                      <a:pt x="2420" y="2799"/>
                      <a:pt x="2574" y="2979"/>
                    </a:cubicBezTo>
                    <a:cubicBezTo>
                      <a:pt x="2589" y="2997"/>
                      <a:pt x="2584" y="3024"/>
                      <a:pt x="2563" y="3036"/>
                    </a:cubicBezTo>
                    <a:cubicBezTo>
                      <a:pt x="2402" y="3125"/>
                      <a:pt x="2173" y="3098"/>
                      <a:pt x="1921" y="2928"/>
                    </a:cubicBezTo>
                    <a:cubicBezTo>
                      <a:pt x="1904" y="2917"/>
                      <a:pt x="1902" y="2894"/>
                      <a:pt x="1917" y="2880"/>
                    </a:cubicBezTo>
                    <a:cubicBezTo>
                      <a:pt x="2017" y="2787"/>
                      <a:pt x="2119" y="2673"/>
                      <a:pt x="2221" y="2539"/>
                    </a:cubicBezTo>
                    <a:cubicBezTo>
                      <a:pt x="2245" y="2507"/>
                      <a:pt x="2277" y="2489"/>
                      <a:pt x="2316" y="2484"/>
                    </a:cubicBezTo>
                    <a:cubicBezTo>
                      <a:pt x="2484" y="2463"/>
                      <a:pt x="2633" y="2431"/>
                      <a:pt x="2764" y="2391"/>
                    </a:cubicBezTo>
                    <a:cubicBezTo>
                      <a:pt x="2783" y="2385"/>
                      <a:pt x="2802" y="2398"/>
                      <a:pt x="2804" y="2418"/>
                    </a:cubicBezTo>
                    <a:cubicBezTo>
                      <a:pt x="2805" y="2432"/>
                      <a:pt x="2805" y="2445"/>
                      <a:pt x="2806" y="2458"/>
                    </a:cubicBezTo>
                    <a:cubicBezTo>
                      <a:pt x="2807" y="2474"/>
                      <a:pt x="2794" y="2488"/>
                      <a:pt x="2777" y="2489"/>
                    </a:cubicBezTo>
                    <a:close/>
                    <a:moveTo>
                      <a:pt x="2857" y="2230"/>
                    </a:moveTo>
                    <a:cubicBezTo>
                      <a:pt x="2826" y="2096"/>
                      <a:pt x="2780" y="1951"/>
                      <a:pt x="2714" y="1795"/>
                    </a:cubicBezTo>
                    <a:cubicBezTo>
                      <a:pt x="2699" y="1758"/>
                      <a:pt x="2699" y="1722"/>
                      <a:pt x="2714" y="1686"/>
                    </a:cubicBezTo>
                    <a:cubicBezTo>
                      <a:pt x="2778" y="1533"/>
                      <a:pt x="2825" y="1390"/>
                      <a:pt x="2855" y="1259"/>
                    </a:cubicBezTo>
                    <a:cubicBezTo>
                      <a:pt x="2861" y="1235"/>
                      <a:pt x="2886" y="1223"/>
                      <a:pt x="2908" y="1234"/>
                    </a:cubicBezTo>
                    <a:cubicBezTo>
                      <a:pt x="3454" y="1505"/>
                      <a:pt x="3451" y="1981"/>
                      <a:pt x="2901" y="2250"/>
                    </a:cubicBezTo>
                    <a:cubicBezTo>
                      <a:pt x="2883" y="2259"/>
                      <a:pt x="2862" y="2249"/>
                      <a:pt x="2857" y="2230"/>
                    </a:cubicBezTo>
                    <a:close/>
                    <a:moveTo>
                      <a:pt x="2857" y="2230"/>
                    </a:moveTo>
                    <a:cubicBezTo>
                      <a:pt x="2857" y="2230"/>
                      <a:pt x="2857" y="2230"/>
                      <a:pt x="2857" y="223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" name="Freeform 6"/>
              <p:cNvSpPr>
                <a:spLocks noEditPoints="1"/>
              </p:cNvSpPr>
              <p:nvPr/>
            </p:nvSpPr>
            <p:spPr bwMode="auto">
              <a:xfrm>
                <a:off x="4322762" y="1593850"/>
                <a:ext cx="3486150" cy="3486150"/>
              </a:xfrm>
              <a:custGeom>
                <a:avLst/>
                <a:gdLst>
                  <a:gd name="T0" fmla="*/ 464 w 929"/>
                  <a:gd name="T1" fmla="*/ 929 h 929"/>
                  <a:gd name="T2" fmla="*/ 929 w 929"/>
                  <a:gd name="T3" fmla="*/ 465 h 929"/>
                  <a:gd name="T4" fmla="*/ 464 w 929"/>
                  <a:gd name="T5" fmla="*/ 0 h 929"/>
                  <a:gd name="T6" fmla="*/ 0 w 929"/>
                  <a:gd name="T7" fmla="*/ 465 h 929"/>
                  <a:gd name="T8" fmla="*/ 464 w 929"/>
                  <a:gd name="T9" fmla="*/ 929 h 929"/>
                  <a:gd name="T10" fmla="*/ 464 w 929"/>
                  <a:gd name="T11" fmla="*/ 929 h 929"/>
                  <a:gd name="T12" fmla="*/ 464 w 929"/>
                  <a:gd name="T13" fmla="*/ 929 h 9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29" h="929">
                    <a:moveTo>
                      <a:pt x="464" y="929"/>
                    </a:moveTo>
                    <a:cubicBezTo>
                      <a:pt x="721" y="929"/>
                      <a:pt x="929" y="721"/>
                      <a:pt x="929" y="465"/>
                    </a:cubicBezTo>
                    <a:cubicBezTo>
                      <a:pt x="929" y="208"/>
                      <a:pt x="721" y="0"/>
                      <a:pt x="464" y="0"/>
                    </a:cubicBezTo>
                    <a:cubicBezTo>
                      <a:pt x="208" y="0"/>
                      <a:pt x="0" y="208"/>
                      <a:pt x="0" y="465"/>
                    </a:cubicBezTo>
                    <a:cubicBezTo>
                      <a:pt x="0" y="721"/>
                      <a:pt x="208" y="929"/>
                      <a:pt x="464" y="929"/>
                    </a:cubicBezTo>
                    <a:close/>
                    <a:moveTo>
                      <a:pt x="464" y="929"/>
                    </a:moveTo>
                    <a:cubicBezTo>
                      <a:pt x="464" y="929"/>
                      <a:pt x="464" y="929"/>
                      <a:pt x="464" y="929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grpSp>
        <p:nvGrpSpPr>
          <p:cNvPr id="13" name="组合 12"/>
          <p:cNvGrpSpPr/>
          <p:nvPr/>
        </p:nvGrpSpPr>
        <p:grpSpPr>
          <a:xfrm>
            <a:off x="549910" y="3915410"/>
            <a:ext cx="1107218" cy="1107218"/>
            <a:chOff x="914400" y="3810000"/>
            <a:chExt cx="1107218" cy="1107218"/>
          </a:xfrm>
        </p:grpSpPr>
        <p:sp>
          <p:nvSpPr>
            <p:cNvPr id="24" name="矩形 23"/>
            <p:cNvSpPr/>
            <p:nvPr/>
          </p:nvSpPr>
          <p:spPr>
            <a:xfrm>
              <a:off x="914400" y="3810000"/>
              <a:ext cx="1107218" cy="1107218"/>
            </a:xfrm>
            <a:prstGeom prst="rect">
              <a:avLst/>
            </a:prstGeom>
            <a:solidFill>
              <a:srgbClr val="C54F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1" name="组合 50"/>
            <p:cNvGrpSpPr/>
            <p:nvPr/>
          </p:nvGrpSpPr>
          <p:grpSpPr>
            <a:xfrm>
              <a:off x="1120564" y="3933119"/>
              <a:ext cx="694890" cy="860980"/>
              <a:chOff x="5894388" y="4665663"/>
              <a:chExt cx="903288" cy="1119187"/>
            </a:xfrm>
            <a:solidFill>
              <a:schemeClr val="bg1"/>
            </a:solidFill>
          </p:grpSpPr>
          <p:sp>
            <p:nvSpPr>
              <p:cNvPr id="52" name="Freeform 34"/>
              <p:cNvSpPr>
                <a:spLocks noEditPoints="1"/>
              </p:cNvSpPr>
              <p:nvPr/>
            </p:nvSpPr>
            <p:spPr bwMode="auto">
              <a:xfrm>
                <a:off x="5894388" y="4670425"/>
                <a:ext cx="903288" cy="1114425"/>
              </a:xfrm>
              <a:custGeom>
                <a:avLst/>
                <a:gdLst>
                  <a:gd name="T0" fmla="*/ 206 w 238"/>
                  <a:gd name="T1" fmla="*/ 294 h 294"/>
                  <a:gd name="T2" fmla="*/ 32 w 238"/>
                  <a:gd name="T3" fmla="*/ 294 h 294"/>
                  <a:gd name="T4" fmla="*/ 0 w 238"/>
                  <a:gd name="T5" fmla="*/ 262 h 294"/>
                  <a:gd name="T6" fmla="*/ 0 w 238"/>
                  <a:gd name="T7" fmla="*/ 32 h 294"/>
                  <a:gd name="T8" fmla="*/ 32 w 238"/>
                  <a:gd name="T9" fmla="*/ 0 h 294"/>
                  <a:gd name="T10" fmla="*/ 128 w 238"/>
                  <a:gd name="T11" fmla="*/ 0 h 294"/>
                  <a:gd name="T12" fmla="*/ 238 w 238"/>
                  <a:gd name="T13" fmla="*/ 108 h 294"/>
                  <a:gd name="T14" fmla="*/ 238 w 238"/>
                  <a:gd name="T15" fmla="*/ 262 h 294"/>
                  <a:gd name="T16" fmla="*/ 206 w 238"/>
                  <a:gd name="T17" fmla="*/ 294 h 294"/>
                  <a:gd name="T18" fmla="*/ 32 w 238"/>
                  <a:gd name="T19" fmla="*/ 19 h 294"/>
                  <a:gd name="T20" fmla="*/ 18 w 238"/>
                  <a:gd name="T21" fmla="*/ 32 h 294"/>
                  <a:gd name="T22" fmla="*/ 18 w 238"/>
                  <a:gd name="T23" fmla="*/ 262 h 294"/>
                  <a:gd name="T24" fmla="*/ 32 w 238"/>
                  <a:gd name="T25" fmla="*/ 276 h 294"/>
                  <a:gd name="T26" fmla="*/ 206 w 238"/>
                  <a:gd name="T27" fmla="*/ 276 h 294"/>
                  <a:gd name="T28" fmla="*/ 220 w 238"/>
                  <a:gd name="T29" fmla="*/ 262 h 294"/>
                  <a:gd name="T30" fmla="*/ 220 w 238"/>
                  <a:gd name="T31" fmla="*/ 116 h 294"/>
                  <a:gd name="T32" fmla="*/ 121 w 238"/>
                  <a:gd name="T33" fmla="*/ 19 h 294"/>
                  <a:gd name="T34" fmla="*/ 32 w 238"/>
                  <a:gd name="T35" fmla="*/ 19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38" h="294">
                    <a:moveTo>
                      <a:pt x="206" y="294"/>
                    </a:moveTo>
                    <a:cubicBezTo>
                      <a:pt x="32" y="294"/>
                      <a:pt x="32" y="294"/>
                      <a:pt x="32" y="294"/>
                    </a:cubicBezTo>
                    <a:cubicBezTo>
                      <a:pt x="14" y="294"/>
                      <a:pt x="0" y="280"/>
                      <a:pt x="0" y="262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0" y="15"/>
                      <a:pt x="14" y="0"/>
                      <a:pt x="32" y="0"/>
                    </a:cubicBezTo>
                    <a:cubicBezTo>
                      <a:pt x="128" y="0"/>
                      <a:pt x="128" y="0"/>
                      <a:pt x="128" y="0"/>
                    </a:cubicBezTo>
                    <a:cubicBezTo>
                      <a:pt x="238" y="108"/>
                      <a:pt x="238" y="108"/>
                      <a:pt x="238" y="108"/>
                    </a:cubicBezTo>
                    <a:cubicBezTo>
                      <a:pt x="238" y="262"/>
                      <a:pt x="238" y="262"/>
                      <a:pt x="238" y="262"/>
                    </a:cubicBezTo>
                    <a:cubicBezTo>
                      <a:pt x="238" y="280"/>
                      <a:pt x="224" y="294"/>
                      <a:pt x="206" y="294"/>
                    </a:cubicBezTo>
                    <a:close/>
                    <a:moveTo>
                      <a:pt x="32" y="19"/>
                    </a:moveTo>
                    <a:cubicBezTo>
                      <a:pt x="24" y="19"/>
                      <a:pt x="18" y="25"/>
                      <a:pt x="18" y="32"/>
                    </a:cubicBezTo>
                    <a:cubicBezTo>
                      <a:pt x="18" y="262"/>
                      <a:pt x="18" y="262"/>
                      <a:pt x="18" y="262"/>
                    </a:cubicBezTo>
                    <a:cubicBezTo>
                      <a:pt x="18" y="270"/>
                      <a:pt x="24" y="276"/>
                      <a:pt x="32" y="276"/>
                    </a:cubicBezTo>
                    <a:cubicBezTo>
                      <a:pt x="206" y="276"/>
                      <a:pt x="206" y="276"/>
                      <a:pt x="206" y="276"/>
                    </a:cubicBezTo>
                    <a:cubicBezTo>
                      <a:pt x="214" y="276"/>
                      <a:pt x="220" y="270"/>
                      <a:pt x="220" y="262"/>
                    </a:cubicBezTo>
                    <a:cubicBezTo>
                      <a:pt x="220" y="116"/>
                      <a:pt x="220" y="116"/>
                      <a:pt x="220" y="116"/>
                    </a:cubicBezTo>
                    <a:cubicBezTo>
                      <a:pt x="121" y="19"/>
                      <a:pt x="121" y="19"/>
                      <a:pt x="121" y="19"/>
                    </a:cubicBezTo>
                    <a:lnTo>
                      <a:pt x="32" y="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3" name="Freeform 35"/>
              <p:cNvSpPr/>
              <p:nvPr/>
            </p:nvSpPr>
            <p:spPr bwMode="auto">
              <a:xfrm>
                <a:off x="6046788" y="5246688"/>
                <a:ext cx="177800" cy="33337"/>
              </a:xfrm>
              <a:custGeom>
                <a:avLst/>
                <a:gdLst>
                  <a:gd name="T0" fmla="*/ 42 w 47"/>
                  <a:gd name="T1" fmla="*/ 9 h 9"/>
                  <a:gd name="T2" fmla="*/ 42 w 47"/>
                  <a:gd name="T3" fmla="*/ 9 h 9"/>
                  <a:gd name="T4" fmla="*/ 5 w 47"/>
                  <a:gd name="T5" fmla="*/ 9 h 9"/>
                  <a:gd name="T6" fmla="*/ 0 w 47"/>
                  <a:gd name="T7" fmla="*/ 5 h 9"/>
                  <a:gd name="T8" fmla="*/ 5 w 47"/>
                  <a:gd name="T9" fmla="*/ 0 h 9"/>
                  <a:gd name="T10" fmla="*/ 5 w 47"/>
                  <a:gd name="T11" fmla="*/ 0 h 9"/>
                  <a:gd name="T12" fmla="*/ 42 w 47"/>
                  <a:gd name="T13" fmla="*/ 0 h 9"/>
                  <a:gd name="T14" fmla="*/ 47 w 47"/>
                  <a:gd name="T15" fmla="*/ 5 h 9"/>
                  <a:gd name="T16" fmla="*/ 42 w 47"/>
                  <a:gd name="T17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7" h="9">
                    <a:moveTo>
                      <a:pt x="42" y="9"/>
                    </a:moveTo>
                    <a:cubicBezTo>
                      <a:pt x="42" y="9"/>
                      <a:pt x="42" y="9"/>
                      <a:pt x="42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2" y="9"/>
                      <a:pt x="0" y="7"/>
                      <a:pt x="0" y="5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5" y="0"/>
                      <a:pt x="47" y="2"/>
                      <a:pt x="47" y="5"/>
                    </a:cubicBezTo>
                    <a:cubicBezTo>
                      <a:pt x="47" y="7"/>
                      <a:pt x="45" y="9"/>
                      <a:pt x="42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4" name="Freeform 36"/>
              <p:cNvSpPr/>
              <p:nvPr/>
            </p:nvSpPr>
            <p:spPr bwMode="auto">
              <a:xfrm>
                <a:off x="6251576" y="5246688"/>
                <a:ext cx="220663" cy="33337"/>
              </a:xfrm>
              <a:custGeom>
                <a:avLst/>
                <a:gdLst>
                  <a:gd name="T0" fmla="*/ 54 w 58"/>
                  <a:gd name="T1" fmla="*/ 9 h 9"/>
                  <a:gd name="T2" fmla="*/ 54 w 58"/>
                  <a:gd name="T3" fmla="*/ 9 h 9"/>
                  <a:gd name="T4" fmla="*/ 5 w 58"/>
                  <a:gd name="T5" fmla="*/ 9 h 9"/>
                  <a:gd name="T6" fmla="*/ 0 w 58"/>
                  <a:gd name="T7" fmla="*/ 5 h 9"/>
                  <a:gd name="T8" fmla="*/ 5 w 58"/>
                  <a:gd name="T9" fmla="*/ 0 h 9"/>
                  <a:gd name="T10" fmla="*/ 5 w 58"/>
                  <a:gd name="T11" fmla="*/ 0 h 9"/>
                  <a:gd name="T12" fmla="*/ 54 w 58"/>
                  <a:gd name="T13" fmla="*/ 0 h 9"/>
                  <a:gd name="T14" fmla="*/ 58 w 58"/>
                  <a:gd name="T15" fmla="*/ 5 h 9"/>
                  <a:gd name="T16" fmla="*/ 54 w 58"/>
                  <a:gd name="T17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9">
                    <a:moveTo>
                      <a:pt x="54" y="9"/>
                    </a:moveTo>
                    <a:cubicBezTo>
                      <a:pt x="54" y="9"/>
                      <a:pt x="54" y="9"/>
                      <a:pt x="54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2" y="9"/>
                      <a:pt x="0" y="7"/>
                      <a:pt x="0" y="5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4" y="0"/>
                      <a:pt x="54" y="0"/>
                      <a:pt x="54" y="0"/>
                    </a:cubicBezTo>
                    <a:cubicBezTo>
                      <a:pt x="56" y="0"/>
                      <a:pt x="58" y="2"/>
                      <a:pt x="58" y="5"/>
                    </a:cubicBezTo>
                    <a:cubicBezTo>
                      <a:pt x="58" y="7"/>
                      <a:pt x="56" y="9"/>
                      <a:pt x="54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5" name="Freeform 37"/>
              <p:cNvSpPr/>
              <p:nvPr/>
            </p:nvSpPr>
            <p:spPr bwMode="auto">
              <a:xfrm>
                <a:off x="6505576" y="5246688"/>
                <a:ext cx="100013" cy="33337"/>
              </a:xfrm>
              <a:custGeom>
                <a:avLst/>
                <a:gdLst>
                  <a:gd name="T0" fmla="*/ 22 w 26"/>
                  <a:gd name="T1" fmla="*/ 9 h 9"/>
                  <a:gd name="T2" fmla="*/ 22 w 26"/>
                  <a:gd name="T3" fmla="*/ 9 h 9"/>
                  <a:gd name="T4" fmla="*/ 4 w 26"/>
                  <a:gd name="T5" fmla="*/ 9 h 9"/>
                  <a:gd name="T6" fmla="*/ 0 w 26"/>
                  <a:gd name="T7" fmla="*/ 5 h 9"/>
                  <a:gd name="T8" fmla="*/ 4 w 26"/>
                  <a:gd name="T9" fmla="*/ 0 h 9"/>
                  <a:gd name="T10" fmla="*/ 4 w 26"/>
                  <a:gd name="T11" fmla="*/ 0 h 9"/>
                  <a:gd name="T12" fmla="*/ 22 w 26"/>
                  <a:gd name="T13" fmla="*/ 0 h 9"/>
                  <a:gd name="T14" fmla="*/ 26 w 26"/>
                  <a:gd name="T15" fmla="*/ 5 h 9"/>
                  <a:gd name="T16" fmla="*/ 22 w 26"/>
                  <a:gd name="T17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6" h="9">
                    <a:moveTo>
                      <a:pt x="22" y="9"/>
                    </a:moveTo>
                    <a:cubicBezTo>
                      <a:pt x="22" y="9"/>
                      <a:pt x="22" y="9"/>
                      <a:pt x="22" y="9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2" y="9"/>
                      <a:pt x="0" y="7"/>
                      <a:pt x="0" y="5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4" y="0"/>
                      <a:pt x="26" y="2"/>
                      <a:pt x="26" y="5"/>
                    </a:cubicBezTo>
                    <a:cubicBezTo>
                      <a:pt x="26" y="7"/>
                      <a:pt x="24" y="9"/>
                      <a:pt x="22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6" name="Freeform 38"/>
              <p:cNvSpPr/>
              <p:nvPr/>
            </p:nvSpPr>
            <p:spPr bwMode="auto">
              <a:xfrm>
                <a:off x="6046788" y="5337175"/>
                <a:ext cx="103188" cy="33337"/>
              </a:xfrm>
              <a:custGeom>
                <a:avLst/>
                <a:gdLst>
                  <a:gd name="T0" fmla="*/ 23 w 27"/>
                  <a:gd name="T1" fmla="*/ 9 h 9"/>
                  <a:gd name="T2" fmla="*/ 5 w 27"/>
                  <a:gd name="T3" fmla="*/ 9 h 9"/>
                  <a:gd name="T4" fmla="*/ 0 w 27"/>
                  <a:gd name="T5" fmla="*/ 4 h 9"/>
                  <a:gd name="T6" fmla="*/ 5 w 27"/>
                  <a:gd name="T7" fmla="*/ 0 h 9"/>
                  <a:gd name="T8" fmla="*/ 23 w 27"/>
                  <a:gd name="T9" fmla="*/ 0 h 9"/>
                  <a:gd name="T10" fmla="*/ 27 w 27"/>
                  <a:gd name="T11" fmla="*/ 4 h 9"/>
                  <a:gd name="T12" fmla="*/ 23 w 27"/>
                  <a:gd name="T13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" h="9">
                    <a:moveTo>
                      <a:pt x="23" y="9"/>
                    </a:moveTo>
                    <a:cubicBezTo>
                      <a:pt x="5" y="9"/>
                      <a:pt x="5" y="9"/>
                      <a:pt x="5" y="9"/>
                    </a:cubicBezTo>
                    <a:cubicBezTo>
                      <a:pt x="2" y="9"/>
                      <a:pt x="0" y="7"/>
                      <a:pt x="0" y="4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5" y="0"/>
                      <a:pt x="27" y="2"/>
                      <a:pt x="27" y="4"/>
                    </a:cubicBezTo>
                    <a:cubicBezTo>
                      <a:pt x="27" y="7"/>
                      <a:pt x="25" y="9"/>
                      <a:pt x="23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7" name="Freeform 39"/>
              <p:cNvSpPr/>
              <p:nvPr/>
            </p:nvSpPr>
            <p:spPr bwMode="auto">
              <a:xfrm>
                <a:off x="6186488" y="5337175"/>
                <a:ext cx="179388" cy="33337"/>
              </a:xfrm>
              <a:custGeom>
                <a:avLst/>
                <a:gdLst>
                  <a:gd name="T0" fmla="*/ 42 w 47"/>
                  <a:gd name="T1" fmla="*/ 9 h 9"/>
                  <a:gd name="T2" fmla="*/ 5 w 47"/>
                  <a:gd name="T3" fmla="*/ 9 h 9"/>
                  <a:gd name="T4" fmla="*/ 0 w 47"/>
                  <a:gd name="T5" fmla="*/ 4 h 9"/>
                  <a:gd name="T6" fmla="*/ 5 w 47"/>
                  <a:gd name="T7" fmla="*/ 0 h 9"/>
                  <a:gd name="T8" fmla="*/ 42 w 47"/>
                  <a:gd name="T9" fmla="*/ 0 h 9"/>
                  <a:gd name="T10" fmla="*/ 47 w 47"/>
                  <a:gd name="T11" fmla="*/ 4 h 9"/>
                  <a:gd name="T12" fmla="*/ 42 w 47"/>
                  <a:gd name="T13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9">
                    <a:moveTo>
                      <a:pt x="42" y="9"/>
                    </a:moveTo>
                    <a:cubicBezTo>
                      <a:pt x="5" y="9"/>
                      <a:pt x="5" y="9"/>
                      <a:pt x="5" y="9"/>
                    </a:cubicBezTo>
                    <a:cubicBezTo>
                      <a:pt x="2" y="9"/>
                      <a:pt x="0" y="7"/>
                      <a:pt x="0" y="4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5" y="0"/>
                      <a:pt x="47" y="2"/>
                      <a:pt x="47" y="4"/>
                    </a:cubicBezTo>
                    <a:cubicBezTo>
                      <a:pt x="47" y="7"/>
                      <a:pt x="45" y="9"/>
                      <a:pt x="42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8" name="Freeform 40"/>
              <p:cNvSpPr/>
              <p:nvPr/>
            </p:nvSpPr>
            <p:spPr bwMode="auto">
              <a:xfrm>
                <a:off x="6399213" y="5337175"/>
                <a:ext cx="209550" cy="33337"/>
              </a:xfrm>
              <a:custGeom>
                <a:avLst/>
                <a:gdLst>
                  <a:gd name="T0" fmla="*/ 50 w 55"/>
                  <a:gd name="T1" fmla="*/ 9 h 9"/>
                  <a:gd name="T2" fmla="*/ 5 w 55"/>
                  <a:gd name="T3" fmla="*/ 9 h 9"/>
                  <a:gd name="T4" fmla="*/ 0 w 55"/>
                  <a:gd name="T5" fmla="*/ 4 h 9"/>
                  <a:gd name="T6" fmla="*/ 5 w 55"/>
                  <a:gd name="T7" fmla="*/ 0 h 9"/>
                  <a:gd name="T8" fmla="*/ 50 w 55"/>
                  <a:gd name="T9" fmla="*/ 0 h 9"/>
                  <a:gd name="T10" fmla="*/ 55 w 55"/>
                  <a:gd name="T11" fmla="*/ 4 h 9"/>
                  <a:gd name="T12" fmla="*/ 50 w 55"/>
                  <a:gd name="T13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5" h="9">
                    <a:moveTo>
                      <a:pt x="50" y="9"/>
                    </a:moveTo>
                    <a:cubicBezTo>
                      <a:pt x="5" y="9"/>
                      <a:pt x="5" y="9"/>
                      <a:pt x="5" y="9"/>
                    </a:cubicBezTo>
                    <a:cubicBezTo>
                      <a:pt x="3" y="9"/>
                      <a:pt x="0" y="7"/>
                      <a:pt x="0" y="4"/>
                    </a:cubicBezTo>
                    <a:cubicBezTo>
                      <a:pt x="0" y="2"/>
                      <a:pt x="3" y="0"/>
                      <a:pt x="5" y="0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53" y="0"/>
                      <a:pt x="55" y="2"/>
                      <a:pt x="55" y="4"/>
                    </a:cubicBezTo>
                    <a:cubicBezTo>
                      <a:pt x="55" y="7"/>
                      <a:pt x="53" y="9"/>
                      <a:pt x="50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9" name="Freeform 41"/>
              <p:cNvSpPr/>
              <p:nvPr/>
            </p:nvSpPr>
            <p:spPr bwMode="auto">
              <a:xfrm>
                <a:off x="6046788" y="5438775"/>
                <a:ext cx="212725" cy="34925"/>
              </a:xfrm>
              <a:custGeom>
                <a:avLst/>
                <a:gdLst>
                  <a:gd name="T0" fmla="*/ 52 w 56"/>
                  <a:gd name="T1" fmla="*/ 9 h 9"/>
                  <a:gd name="T2" fmla="*/ 5 w 56"/>
                  <a:gd name="T3" fmla="*/ 9 h 9"/>
                  <a:gd name="T4" fmla="*/ 0 w 56"/>
                  <a:gd name="T5" fmla="*/ 4 h 9"/>
                  <a:gd name="T6" fmla="*/ 5 w 56"/>
                  <a:gd name="T7" fmla="*/ 0 h 9"/>
                  <a:gd name="T8" fmla="*/ 52 w 56"/>
                  <a:gd name="T9" fmla="*/ 0 h 9"/>
                  <a:gd name="T10" fmla="*/ 56 w 56"/>
                  <a:gd name="T11" fmla="*/ 4 h 9"/>
                  <a:gd name="T12" fmla="*/ 52 w 56"/>
                  <a:gd name="T13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6" h="9">
                    <a:moveTo>
                      <a:pt x="52" y="9"/>
                    </a:moveTo>
                    <a:cubicBezTo>
                      <a:pt x="5" y="9"/>
                      <a:pt x="5" y="9"/>
                      <a:pt x="5" y="9"/>
                    </a:cubicBezTo>
                    <a:cubicBezTo>
                      <a:pt x="2" y="9"/>
                      <a:pt x="0" y="7"/>
                      <a:pt x="0" y="4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54" y="0"/>
                      <a:pt x="56" y="2"/>
                      <a:pt x="56" y="4"/>
                    </a:cubicBezTo>
                    <a:cubicBezTo>
                      <a:pt x="56" y="7"/>
                      <a:pt x="54" y="9"/>
                      <a:pt x="52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0" name="Freeform 42"/>
              <p:cNvSpPr/>
              <p:nvPr/>
            </p:nvSpPr>
            <p:spPr bwMode="auto">
              <a:xfrm>
                <a:off x="6297613" y="5438775"/>
                <a:ext cx="207963" cy="34925"/>
              </a:xfrm>
              <a:custGeom>
                <a:avLst/>
                <a:gdLst>
                  <a:gd name="T0" fmla="*/ 50 w 55"/>
                  <a:gd name="T1" fmla="*/ 9 h 9"/>
                  <a:gd name="T2" fmla="*/ 5 w 55"/>
                  <a:gd name="T3" fmla="*/ 9 h 9"/>
                  <a:gd name="T4" fmla="*/ 0 w 55"/>
                  <a:gd name="T5" fmla="*/ 4 h 9"/>
                  <a:gd name="T6" fmla="*/ 5 w 55"/>
                  <a:gd name="T7" fmla="*/ 0 h 9"/>
                  <a:gd name="T8" fmla="*/ 50 w 55"/>
                  <a:gd name="T9" fmla="*/ 0 h 9"/>
                  <a:gd name="T10" fmla="*/ 55 w 55"/>
                  <a:gd name="T11" fmla="*/ 4 h 9"/>
                  <a:gd name="T12" fmla="*/ 50 w 55"/>
                  <a:gd name="T13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5" h="9">
                    <a:moveTo>
                      <a:pt x="50" y="9"/>
                    </a:moveTo>
                    <a:cubicBezTo>
                      <a:pt x="5" y="9"/>
                      <a:pt x="5" y="9"/>
                      <a:pt x="5" y="9"/>
                    </a:cubicBezTo>
                    <a:cubicBezTo>
                      <a:pt x="2" y="9"/>
                      <a:pt x="0" y="7"/>
                      <a:pt x="0" y="4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53" y="0"/>
                      <a:pt x="55" y="2"/>
                      <a:pt x="55" y="4"/>
                    </a:cubicBezTo>
                    <a:cubicBezTo>
                      <a:pt x="55" y="7"/>
                      <a:pt x="53" y="9"/>
                      <a:pt x="50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1" name="Freeform 43"/>
              <p:cNvSpPr/>
              <p:nvPr/>
            </p:nvSpPr>
            <p:spPr bwMode="auto">
              <a:xfrm>
                <a:off x="6540501" y="5438775"/>
                <a:ext cx="65088" cy="34925"/>
              </a:xfrm>
              <a:custGeom>
                <a:avLst/>
                <a:gdLst>
                  <a:gd name="T0" fmla="*/ 13 w 17"/>
                  <a:gd name="T1" fmla="*/ 9 h 9"/>
                  <a:gd name="T2" fmla="*/ 5 w 17"/>
                  <a:gd name="T3" fmla="*/ 9 h 9"/>
                  <a:gd name="T4" fmla="*/ 0 w 17"/>
                  <a:gd name="T5" fmla="*/ 4 h 9"/>
                  <a:gd name="T6" fmla="*/ 5 w 17"/>
                  <a:gd name="T7" fmla="*/ 0 h 9"/>
                  <a:gd name="T8" fmla="*/ 13 w 17"/>
                  <a:gd name="T9" fmla="*/ 0 h 9"/>
                  <a:gd name="T10" fmla="*/ 17 w 17"/>
                  <a:gd name="T11" fmla="*/ 4 h 9"/>
                  <a:gd name="T12" fmla="*/ 13 w 17"/>
                  <a:gd name="T13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" h="9">
                    <a:moveTo>
                      <a:pt x="13" y="9"/>
                    </a:moveTo>
                    <a:cubicBezTo>
                      <a:pt x="5" y="9"/>
                      <a:pt x="5" y="9"/>
                      <a:pt x="5" y="9"/>
                    </a:cubicBezTo>
                    <a:cubicBezTo>
                      <a:pt x="2" y="9"/>
                      <a:pt x="0" y="7"/>
                      <a:pt x="0" y="4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5" y="0"/>
                      <a:pt x="17" y="2"/>
                      <a:pt x="17" y="4"/>
                    </a:cubicBezTo>
                    <a:cubicBezTo>
                      <a:pt x="17" y="7"/>
                      <a:pt x="15" y="9"/>
                      <a:pt x="13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2" name="Freeform 44"/>
              <p:cNvSpPr/>
              <p:nvPr/>
            </p:nvSpPr>
            <p:spPr bwMode="auto">
              <a:xfrm>
                <a:off x="6046788" y="5522913"/>
                <a:ext cx="103188" cy="38100"/>
              </a:xfrm>
              <a:custGeom>
                <a:avLst/>
                <a:gdLst>
                  <a:gd name="T0" fmla="*/ 23 w 27"/>
                  <a:gd name="T1" fmla="*/ 10 h 10"/>
                  <a:gd name="T2" fmla="*/ 5 w 27"/>
                  <a:gd name="T3" fmla="*/ 10 h 10"/>
                  <a:gd name="T4" fmla="*/ 0 w 27"/>
                  <a:gd name="T5" fmla="*/ 5 h 10"/>
                  <a:gd name="T6" fmla="*/ 5 w 27"/>
                  <a:gd name="T7" fmla="*/ 0 h 10"/>
                  <a:gd name="T8" fmla="*/ 23 w 27"/>
                  <a:gd name="T9" fmla="*/ 0 h 10"/>
                  <a:gd name="T10" fmla="*/ 27 w 27"/>
                  <a:gd name="T11" fmla="*/ 5 h 10"/>
                  <a:gd name="T12" fmla="*/ 23 w 27"/>
                  <a:gd name="T13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" h="10">
                    <a:moveTo>
                      <a:pt x="23" y="10"/>
                    </a:moveTo>
                    <a:cubicBezTo>
                      <a:pt x="5" y="10"/>
                      <a:pt x="5" y="10"/>
                      <a:pt x="5" y="10"/>
                    </a:cubicBezTo>
                    <a:cubicBezTo>
                      <a:pt x="2" y="10"/>
                      <a:pt x="0" y="8"/>
                      <a:pt x="0" y="5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5" y="0"/>
                      <a:pt x="27" y="2"/>
                      <a:pt x="27" y="5"/>
                    </a:cubicBezTo>
                    <a:cubicBezTo>
                      <a:pt x="27" y="8"/>
                      <a:pt x="25" y="10"/>
                      <a:pt x="23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3" name="Freeform 45"/>
              <p:cNvSpPr/>
              <p:nvPr/>
            </p:nvSpPr>
            <p:spPr bwMode="auto">
              <a:xfrm>
                <a:off x="6186488" y="5522913"/>
                <a:ext cx="160338" cy="38100"/>
              </a:xfrm>
              <a:custGeom>
                <a:avLst/>
                <a:gdLst>
                  <a:gd name="T0" fmla="*/ 38 w 42"/>
                  <a:gd name="T1" fmla="*/ 10 h 10"/>
                  <a:gd name="T2" fmla="*/ 5 w 42"/>
                  <a:gd name="T3" fmla="*/ 10 h 10"/>
                  <a:gd name="T4" fmla="*/ 0 w 42"/>
                  <a:gd name="T5" fmla="*/ 5 h 10"/>
                  <a:gd name="T6" fmla="*/ 5 w 42"/>
                  <a:gd name="T7" fmla="*/ 0 h 10"/>
                  <a:gd name="T8" fmla="*/ 38 w 42"/>
                  <a:gd name="T9" fmla="*/ 0 h 10"/>
                  <a:gd name="T10" fmla="*/ 42 w 42"/>
                  <a:gd name="T11" fmla="*/ 5 h 10"/>
                  <a:gd name="T12" fmla="*/ 38 w 42"/>
                  <a:gd name="T13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" h="10">
                    <a:moveTo>
                      <a:pt x="38" y="10"/>
                    </a:moveTo>
                    <a:cubicBezTo>
                      <a:pt x="5" y="10"/>
                      <a:pt x="5" y="10"/>
                      <a:pt x="5" y="10"/>
                    </a:cubicBezTo>
                    <a:cubicBezTo>
                      <a:pt x="2" y="10"/>
                      <a:pt x="0" y="8"/>
                      <a:pt x="0" y="5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38" y="0"/>
                      <a:pt x="38" y="0"/>
                      <a:pt x="38" y="0"/>
                    </a:cubicBezTo>
                    <a:cubicBezTo>
                      <a:pt x="40" y="0"/>
                      <a:pt x="42" y="2"/>
                      <a:pt x="42" y="5"/>
                    </a:cubicBezTo>
                    <a:cubicBezTo>
                      <a:pt x="42" y="8"/>
                      <a:pt x="40" y="10"/>
                      <a:pt x="38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4" name="Freeform 46"/>
              <p:cNvSpPr>
                <a:spLocks noEditPoints="1"/>
              </p:cNvSpPr>
              <p:nvPr/>
            </p:nvSpPr>
            <p:spPr bwMode="auto">
              <a:xfrm>
                <a:off x="6342063" y="4665663"/>
                <a:ext cx="455613" cy="455612"/>
              </a:xfrm>
              <a:custGeom>
                <a:avLst/>
                <a:gdLst>
                  <a:gd name="T0" fmla="*/ 120 w 120"/>
                  <a:gd name="T1" fmla="*/ 120 h 120"/>
                  <a:gd name="T2" fmla="*/ 28 w 120"/>
                  <a:gd name="T3" fmla="*/ 120 h 120"/>
                  <a:gd name="T4" fmla="*/ 0 w 120"/>
                  <a:gd name="T5" fmla="*/ 90 h 120"/>
                  <a:gd name="T6" fmla="*/ 1 w 120"/>
                  <a:gd name="T7" fmla="*/ 0 h 120"/>
                  <a:gd name="T8" fmla="*/ 120 w 120"/>
                  <a:gd name="T9" fmla="*/ 120 h 120"/>
                  <a:gd name="T10" fmla="*/ 9 w 120"/>
                  <a:gd name="T11" fmla="*/ 19 h 120"/>
                  <a:gd name="T12" fmla="*/ 8 w 120"/>
                  <a:gd name="T13" fmla="*/ 90 h 120"/>
                  <a:gd name="T14" fmla="*/ 28 w 120"/>
                  <a:gd name="T15" fmla="*/ 112 h 120"/>
                  <a:gd name="T16" fmla="*/ 101 w 120"/>
                  <a:gd name="T17" fmla="*/ 112 h 120"/>
                  <a:gd name="T18" fmla="*/ 9 w 120"/>
                  <a:gd name="T19" fmla="*/ 19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0" h="120">
                    <a:moveTo>
                      <a:pt x="120" y="120"/>
                    </a:moveTo>
                    <a:cubicBezTo>
                      <a:pt x="28" y="120"/>
                      <a:pt x="28" y="120"/>
                      <a:pt x="28" y="120"/>
                    </a:cubicBezTo>
                    <a:cubicBezTo>
                      <a:pt x="12" y="120"/>
                      <a:pt x="0" y="107"/>
                      <a:pt x="0" y="90"/>
                    </a:cubicBezTo>
                    <a:cubicBezTo>
                      <a:pt x="1" y="0"/>
                      <a:pt x="1" y="0"/>
                      <a:pt x="1" y="0"/>
                    </a:cubicBezTo>
                    <a:lnTo>
                      <a:pt x="120" y="120"/>
                    </a:lnTo>
                    <a:close/>
                    <a:moveTo>
                      <a:pt x="9" y="19"/>
                    </a:moveTo>
                    <a:cubicBezTo>
                      <a:pt x="8" y="90"/>
                      <a:pt x="8" y="90"/>
                      <a:pt x="8" y="90"/>
                    </a:cubicBezTo>
                    <a:cubicBezTo>
                      <a:pt x="8" y="102"/>
                      <a:pt x="17" y="112"/>
                      <a:pt x="28" y="112"/>
                    </a:cubicBezTo>
                    <a:cubicBezTo>
                      <a:pt x="101" y="112"/>
                      <a:pt x="101" y="112"/>
                      <a:pt x="101" y="112"/>
                    </a:cubicBezTo>
                    <a:lnTo>
                      <a:pt x="9" y="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sp>
        <p:nvSpPr>
          <p:cNvPr id="3" name="文本框 2"/>
          <p:cNvSpPr txBox="1"/>
          <p:nvPr/>
        </p:nvSpPr>
        <p:spPr>
          <a:xfrm>
            <a:off x="1880235" y="2266950"/>
            <a:ext cx="40640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基于成熟的框架开发，前端采用</a:t>
            </a:r>
            <a:r>
              <a:rPr lang="en-US" altLang="zh-CN"/>
              <a:t>Vue,</a:t>
            </a:r>
            <a:endParaRPr lang="en-US" altLang="zh-CN"/>
          </a:p>
          <a:p>
            <a:r>
              <a:rPr lang="zh-CN" altLang="en-US"/>
              <a:t>后端采用</a:t>
            </a:r>
            <a:r>
              <a:rPr lang="en-US" altLang="zh-CN"/>
              <a:t>Django</a:t>
            </a:r>
            <a:r>
              <a:rPr lang="zh-CN" altLang="en-US"/>
              <a:t>，系统功能完备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7952105" y="2270125"/>
            <a:ext cx="38715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采用了生产环境下的部署方式，使</a:t>
            </a:r>
            <a:endParaRPr lang="zh-CN" altLang="en-US"/>
          </a:p>
          <a:p>
            <a:r>
              <a:rPr lang="zh-CN" altLang="en-US"/>
              <a:t>用</a:t>
            </a:r>
            <a:r>
              <a:rPr lang="en-US" altLang="zh-CN"/>
              <a:t>nginx+uwsgi</a:t>
            </a:r>
            <a:r>
              <a:rPr lang="zh-CN" altLang="en-US"/>
              <a:t>进行部署，让系统能</a:t>
            </a:r>
            <a:endParaRPr lang="zh-CN" altLang="en-US"/>
          </a:p>
          <a:p>
            <a:r>
              <a:rPr lang="zh-CN" altLang="en-US"/>
              <a:t>够稳定高效运行</a:t>
            </a:r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1880235" y="4485640"/>
            <a:ext cx="40640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原始数据充足，有</a:t>
            </a:r>
            <a:r>
              <a:rPr lang="en-US" altLang="zh-CN"/>
              <a:t>500+</a:t>
            </a:r>
            <a:r>
              <a:rPr lang="zh-CN" altLang="en-US"/>
              <a:t>篇不同类型的博客做数据支撑</a:t>
            </a:r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8082915" y="4420870"/>
            <a:ext cx="36880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将缓存和周期任务相结合，极大程</a:t>
            </a:r>
            <a:endParaRPr lang="zh-CN" altLang="en-US"/>
          </a:p>
          <a:p>
            <a:r>
              <a:rPr lang="zh-CN" altLang="en-US"/>
              <a:t>度提高了接口响应速度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heel spokes="8"/>
      </p:transition>
    </mc:Choice>
    <mc:Fallback>
      <p:transition spd="slow">
        <p:wheel spokes="8"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组合 47"/>
          <p:cNvGrpSpPr/>
          <p:nvPr/>
        </p:nvGrpSpPr>
        <p:grpSpPr>
          <a:xfrm>
            <a:off x="5289550" y="0"/>
            <a:ext cx="1612901" cy="382408"/>
            <a:chOff x="5594350" y="0"/>
            <a:chExt cx="1612901" cy="382408"/>
          </a:xfrm>
        </p:grpSpPr>
        <p:sp>
          <p:nvSpPr>
            <p:cNvPr id="14" name="矩形 13"/>
            <p:cNvSpPr/>
            <p:nvPr/>
          </p:nvSpPr>
          <p:spPr>
            <a:xfrm>
              <a:off x="5594350" y="0"/>
              <a:ext cx="1612901" cy="382408"/>
            </a:xfrm>
            <a:prstGeom prst="rect">
              <a:avLst/>
            </a:prstGeom>
            <a:solidFill>
              <a:srgbClr val="AB4A70"/>
            </a:solidFill>
            <a:ln>
              <a:solidFill>
                <a:srgbClr val="AB4A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 dirty="0">
                <a:solidFill>
                  <a:schemeClr val="bg1"/>
                </a:solidFill>
              </a:endParaRPr>
            </a:p>
          </p:txBody>
        </p:sp>
        <p:grpSp>
          <p:nvGrpSpPr>
            <p:cNvPr id="17" name="组合 16"/>
            <p:cNvGrpSpPr/>
            <p:nvPr/>
          </p:nvGrpSpPr>
          <p:grpSpPr>
            <a:xfrm>
              <a:off x="5594350" y="13592"/>
              <a:ext cx="1612901" cy="368300"/>
              <a:chOff x="4991099" y="55916"/>
              <a:chExt cx="1612901" cy="368300"/>
            </a:xfrm>
          </p:grpSpPr>
          <p:sp>
            <p:nvSpPr>
              <p:cNvPr id="12" name="矩形 11"/>
              <p:cNvSpPr/>
              <p:nvPr/>
            </p:nvSpPr>
            <p:spPr>
              <a:xfrm>
                <a:off x="5521023" y="71474"/>
                <a:ext cx="1082977" cy="337185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r>
                  <a:rPr lang="zh-CN" altLang="en-US" sz="1600" dirty="0" smtClean="0">
                    <a:solidFill>
                      <a:schemeClr val="bg1"/>
                    </a:solidFill>
                    <a:latin typeface="+mj-ea"/>
                    <a:ea typeface="+mj-ea"/>
                    <a:cs typeface="微软雅黑" panose="020B0503020204020204" pitchFamily="34" charset="-122"/>
                  </a:rPr>
                  <a:t>作品概述</a:t>
                </a:r>
                <a:endParaRPr lang="en-US" altLang="zh-CN" sz="1600" dirty="0" smtClean="0">
                  <a:solidFill>
                    <a:schemeClr val="bg1"/>
                  </a:solidFill>
                  <a:latin typeface="+mj-ea"/>
                  <a:ea typeface="+mj-ea"/>
                  <a:cs typeface="微软雅黑" panose="020B0503020204020204" pitchFamily="34" charset="-122"/>
                </a:endParaRPr>
              </a:p>
            </p:txBody>
          </p:sp>
          <p:sp>
            <p:nvSpPr>
              <p:cNvPr id="10" name="矩形 9"/>
              <p:cNvSpPr/>
              <p:nvPr/>
            </p:nvSpPr>
            <p:spPr>
              <a:xfrm>
                <a:off x="4991099" y="55916"/>
                <a:ext cx="471535" cy="368300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algn="ctr"/>
                <a:r>
                  <a:rPr lang="en-US" altLang="zh-CN" dirty="0" smtClean="0">
                    <a:solidFill>
                      <a:schemeClr val="bg1"/>
                    </a:solidFill>
                    <a:latin typeface="+mj-ea"/>
                    <a:ea typeface="+mj-ea"/>
                    <a:cs typeface="微软雅黑" panose="020B0503020204020204" pitchFamily="34" charset="-122"/>
                  </a:rPr>
                  <a:t>02</a:t>
                </a:r>
                <a:endParaRPr lang="en-US" altLang="zh-CN" dirty="0">
                  <a:solidFill>
                    <a:schemeClr val="bg1"/>
                  </a:solidFill>
                  <a:latin typeface="+mj-ea"/>
                  <a:ea typeface="+mj-ea"/>
                  <a:cs typeface="微软雅黑" panose="020B0503020204020204" pitchFamily="34" charset="-122"/>
                </a:endParaRPr>
              </a:p>
            </p:txBody>
          </p:sp>
          <p:cxnSp>
            <p:nvCxnSpPr>
              <p:cNvPr id="11" name="直接连接符 10"/>
              <p:cNvCxnSpPr/>
              <p:nvPr/>
            </p:nvCxnSpPr>
            <p:spPr>
              <a:xfrm>
                <a:off x="5482026" y="96066"/>
                <a:ext cx="0" cy="288000"/>
              </a:xfrm>
              <a:prstGeom prst="line">
                <a:avLst/>
              </a:prstGeom>
              <a:ln w="12700" cap="rnd">
                <a:solidFill>
                  <a:schemeClr val="bg1">
                    <a:alpha val="49000"/>
                  </a:schemeClr>
                </a:solidFill>
                <a:round/>
                <a:tail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5" name="组合 14"/>
          <p:cNvGrpSpPr/>
          <p:nvPr/>
        </p:nvGrpSpPr>
        <p:grpSpPr>
          <a:xfrm>
            <a:off x="726440" y="616585"/>
            <a:ext cx="1107218" cy="1107218"/>
            <a:chOff x="914400" y="1651000"/>
            <a:chExt cx="1107218" cy="1107218"/>
          </a:xfrm>
        </p:grpSpPr>
        <p:sp>
          <p:nvSpPr>
            <p:cNvPr id="5" name="矩形 4"/>
            <p:cNvSpPr/>
            <p:nvPr/>
          </p:nvSpPr>
          <p:spPr>
            <a:xfrm>
              <a:off x="914400" y="1651000"/>
              <a:ext cx="1107218" cy="1107218"/>
            </a:xfrm>
            <a:prstGeom prst="rect">
              <a:avLst/>
            </a:prstGeom>
            <a:solidFill>
              <a:srgbClr val="BE6A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47" name="组合 46"/>
            <p:cNvGrpSpPr/>
            <p:nvPr/>
          </p:nvGrpSpPr>
          <p:grpSpPr>
            <a:xfrm>
              <a:off x="1017936" y="1783413"/>
              <a:ext cx="900147" cy="842392"/>
              <a:chOff x="-749301" y="-2703513"/>
              <a:chExt cx="13731876" cy="12850814"/>
            </a:xfrm>
            <a:solidFill>
              <a:schemeClr val="bg1"/>
            </a:solidFill>
          </p:grpSpPr>
          <p:sp>
            <p:nvSpPr>
              <p:cNvPr id="49" name="Freeform 5"/>
              <p:cNvSpPr>
                <a:spLocks noEditPoints="1"/>
              </p:cNvSpPr>
              <p:nvPr/>
            </p:nvSpPr>
            <p:spPr bwMode="auto">
              <a:xfrm>
                <a:off x="-749301" y="-2703513"/>
                <a:ext cx="13731876" cy="12850814"/>
              </a:xfrm>
              <a:custGeom>
                <a:avLst/>
                <a:gdLst>
                  <a:gd name="T0" fmla="*/ 2886 w 3658"/>
                  <a:gd name="T1" fmla="*/ 1101 h 3424"/>
                  <a:gd name="T2" fmla="*/ 2504 w 3658"/>
                  <a:gd name="T3" fmla="*/ 43 h 3424"/>
                  <a:gd name="T4" fmla="*/ 1842 w 3658"/>
                  <a:gd name="T5" fmla="*/ 504 h 3424"/>
                  <a:gd name="T6" fmla="*/ 743 w 3658"/>
                  <a:gd name="T7" fmla="*/ 1139 h 3424"/>
                  <a:gd name="T8" fmla="*/ 724 w 3658"/>
                  <a:gd name="T9" fmla="*/ 2600 h 3424"/>
                  <a:gd name="T10" fmla="*/ 1843 w 3658"/>
                  <a:gd name="T11" fmla="*/ 2977 h 3424"/>
                  <a:gd name="T12" fmla="*/ 3100 w 3658"/>
                  <a:gd name="T13" fmla="*/ 2787 h 3424"/>
                  <a:gd name="T14" fmla="*/ 2885 w 3658"/>
                  <a:gd name="T15" fmla="*/ 2375 h 3424"/>
                  <a:gd name="T16" fmla="*/ 2185 w 3658"/>
                  <a:gd name="T17" fmla="*/ 423 h 3424"/>
                  <a:gd name="T18" fmla="*/ 2717 w 3658"/>
                  <a:gd name="T19" fmla="*/ 597 h 3424"/>
                  <a:gd name="T20" fmla="*/ 2316 w 3658"/>
                  <a:gd name="T21" fmla="*/ 997 h 3424"/>
                  <a:gd name="T22" fmla="*/ 1920 w 3658"/>
                  <a:gd name="T23" fmla="*/ 553 h 3424"/>
                  <a:gd name="T24" fmla="*/ 968 w 3658"/>
                  <a:gd name="T25" fmla="*/ 1887 h 3424"/>
                  <a:gd name="T26" fmla="*/ 1269 w 3658"/>
                  <a:gd name="T27" fmla="*/ 2408 h 3424"/>
                  <a:gd name="T28" fmla="*/ 946 w 3658"/>
                  <a:gd name="T29" fmla="*/ 2048 h 3424"/>
                  <a:gd name="T30" fmla="*/ 880 w 3658"/>
                  <a:gd name="T31" fmla="*/ 1173 h 3424"/>
                  <a:gd name="T32" fmla="*/ 1024 w 3658"/>
                  <a:gd name="T33" fmla="*/ 1597 h 3424"/>
                  <a:gd name="T34" fmla="*/ 1054 w 3658"/>
                  <a:gd name="T35" fmla="*/ 1682 h 3424"/>
                  <a:gd name="T36" fmla="*/ 2158 w 3658"/>
                  <a:gd name="T37" fmla="*/ 1044 h 3424"/>
                  <a:gd name="T38" fmla="*/ 2594 w 3658"/>
                  <a:gd name="T39" fmla="*/ 1799 h 3424"/>
                  <a:gd name="T40" fmla="*/ 1490 w 3658"/>
                  <a:gd name="T41" fmla="*/ 2436 h 3424"/>
                  <a:gd name="T42" fmla="*/ 2348 w 3658"/>
                  <a:gd name="T43" fmla="*/ 2361 h 3424"/>
                  <a:gd name="T44" fmla="*/ 2787 w 3658"/>
                  <a:gd name="T45" fmla="*/ 2274 h 3424"/>
                  <a:gd name="T46" fmla="*/ 2348 w 3658"/>
                  <a:gd name="T47" fmla="*/ 2361 h 3424"/>
                  <a:gd name="T48" fmla="*/ 2348 w 3658"/>
                  <a:gd name="T49" fmla="*/ 1120 h 3424"/>
                  <a:gd name="T50" fmla="*/ 2786 w 3658"/>
                  <a:gd name="T51" fmla="*/ 1212 h 3424"/>
                  <a:gd name="T52" fmla="*/ 2125 w 3658"/>
                  <a:gd name="T53" fmla="*/ 926 h 3424"/>
                  <a:gd name="T54" fmla="*/ 1523 w 3658"/>
                  <a:gd name="T55" fmla="*/ 926 h 3424"/>
                  <a:gd name="T56" fmla="*/ 1727 w 3658"/>
                  <a:gd name="T57" fmla="*/ 553 h 3424"/>
                  <a:gd name="T58" fmla="*/ 1331 w 3658"/>
                  <a:gd name="T59" fmla="*/ 996 h 3424"/>
                  <a:gd name="T60" fmla="*/ 1727 w 3658"/>
                  <a:gd name="T61" fmla="*/ 553 h 3424"/>
                  <a:gd name="T62" fmla="*/ 747 w 3658"/>
                  <a:gd name="T63" fmla="*/ 1230 h 3424"/>
                  <a:gd name="T64" fmla="*/ 933 w 3658"/>
                  <a:gd name="T65" fmla="*/ 1795 h 3424"/>
                  <a:gd name="T66" fmla="*/ 587 w 3658"/>
                  <a:gd name="T67" fmla="*/ 2119 h 3424"/>
                  <a:gd name="T68" fmla="*/ 874 w 3658"/>
                  <a:gd name="T69" fmla="*/ 2606 h 3424"/>
                  <a:gd name="T70" fmla="*/ 1331 w 3658"/>
                  <a:gd name="T71" fmla="*/ 2484 h 3424"/>
                  <a:gd name="T72" fmla="*/ 1727 w 3658"/>
                  <a:gd name="T73" fmla="*/ 2928 h 3424"/>
                  <a:gd name="T74" fmla="*/ 1548 w 3658"/>
                  <a:gd name="T75" fmla="*/ 2505 h 3424"/>
                  <a:gd name="T76" fmla="*/ 1843 w 3658"/>
                  <a:gd name="T77" fmla="*/ 2841 h 3424"/>
                  <a:gd name="T78" fmla="*/ 2574 w 3658"/>
                  <a:gd name="T79" fmla="*/ 2979 h 3424"/>
                  <a:gd name="T80" fmla="*/ 1917 w 3658"/>
                  <a:gd name="T81" fmla="*/ 2880 h 3424"/>
                  <a:gd name="T82" fmla="*/ 2764 w 3658"/>
                  <a:gd name="T83" fmla="*/ 2391 h 3424"/>
                  <a:gd name="T84" fmla="*/ 2777 w 3658"/>
                  <a:gd name="T85" fmla="*/ 2489 h 3424"/>
                  <a:gd name="T86" fmla="*/ 2714 w 3658"/>
                  <a:gd name="T87" fmla="*/ 1686 h 3424"/>
                  <a:gd name="T88" fmla="*/ 2901 w 3658"/>
                  <a:gd name="T89" fmla="*/ 2250 h 3424"/>
                  <a:gd name="T90" fmla="*/ 2857 w 3658"/>
                  <a:gd name="T91" fmla="*/ 2230 h 34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3658" h="3424">
                    <a:moveTo>
                      <a:pt x="2904" y="2342"/>
                    </a:moveTo>
                    <a:cubicBezTo>
                      <a:pt x="3657" y="2045"/>
                      <a:pt x="3658" y="1439"/>
                      <a:pt x="2908" y="1141"/>
                    </a:cubicBezTo>
                    <a:cubicBezTo>
                      <a:pt x="2892" y="1134"/>
                      <a:pt x="2883" y="1118"/>
                      <a:pt x="2886" y="1101"/>
                    </a:cubicBezTo>
                    <a:cubicBezTo>
                      <a:pt x="2927" y="819"/>
                      <a:pt x="2888" y="599"/>
                      <a:pt x="2793" y="455"/>
                    </a:cubicBezTo>
                    <a:cubicBezTo>
                      <a:pt x="2787" y="447"/>
                      <a:pt x="2786" y="438"/>
                      <a:pt x="2789" y="429"/>
                    </a:cubicBezTo>
                    <a:cubicBezTo>
                      <a:pt x="2847" y="241"/>
                      <a:pt x="2707" y="43"/>
                      <a:pt x="2504" y="43"/>
                    </a:cubicBezTo>
                    <a:cubicBezTo>
                      <a:pt x="2360" y="43"/>
                      <a:pt x="2241" y="144"/>
                      <a:pt x="2212" y="278"/>
                    </a:cubicBezTo>
                    <a:cubicBezTo>
                      <a:pt x="2209" y="289"/>
                      <a:pt x="2202" y="297"/>
                      <a:pt x="2192" y="301"/>
                    </a:cubicBezTo>
                    <a:cubicBezTo>
                      <a:pt x="2082" y="341"/>
                      <a:pt x="1964" y="407"/>
                      <a:pt x="1842" y="504"/>
                    </a:cubicBezTo>
                    <a:cubicBezTo>
                      <a:pt x="1831" y="513"/>
                      <a:pt x="1815" y="513"/>
                      <a:pt x="1804" y="504"/>
                    </a:cubicBezTo>
                    <a:cubicBezTo>
                      <a:pt x="1170" y="0"/>
                      <a:pt x="643" y="304"/>
                      <a:pt x="762" y="1106"/>
                    </a:cubicBezTo>
                    <a:cubicBezTo>
                      <a:pt x="765" y="1120"/>
                      <a:pt x="757" y="1134"/>
                      <a:pt x="743" y="1139"/>
                    </a:cubicBezTo>
                    <a:cubicBezTo>
                      <a:pt x="79" y="1401"/>
                      <a:pt x="0" y="1904"/>
                      <a:pt x="506" y="2223"/>
                    </a:cubicBezTo>
                    <a:cubicBezTo>
                      <a:pt x="517" y="2230"/>
                      <a:pt x="522" y="2242"/>
                      <a:pt x="520" y="2255"/>
                    </a:cubicBezTo>
                    <a:cubicBezTo>
                      <a:pt x="490" y="2404"/>
                      <a:pt x="578" y="2555"/>
                      <a:pt x="724" y="2600"/>
                    </a:cubicBezTo>
                    <a:cubicBezTo>
                      <a:pt x="737" y="2604"/>
                      <a:pt x="746" y="2615"/>
                      <a:pt x="746" y="2628"/>
                    </a:cubicBezTo>
                    <a:cubicBezTo>
                      <a:pt x="764" y="3236"/>
                      <a:pt x="1242" y="3424"/>
                      <a:pt x="1805" y="2977"/>
                    </a:cubicBezTo>
                    <a:cubicBezTo>
                      <a:pt x="1816" y="2968"/>
                      <a:pt x="1832" y="2968"/>
                      <a:pt x="1843" y="2977"/>
                    </a:cubicBezTo>
                    <a:cubicBezTo>
                      <a:pt x="2214" y="3271"/>
                      <a:pt x="2548" y="3290"/>
                      <a:pt x="2738" y="3094"/>
                    </a:cubicBezTo>
                    <a:cubicBezTo>
                      <a:pt x="2746" y="3086"/>
                      <a:pt x="2756" y="3082"/>
                      <a:pt x="2768" y="3083"/>
                    </a:cubicBezTo>
                    <a:cubicBezTo>
                      <a:pt x="2943" y="3103"/>
                      <a:pt x="3100" y="2967"/>
                      <a:pt x="3100" y="2787"/>
                    </a:cubicBezTo>
                    <a:cubicBezTo>
                      <a:pt x="3100" y="2663"/>
                      <a:pt x="3024" y="2556"/>
                      <a:pt x="2917" y="2511"/>
                    </a:cubicBezTo>
                    <a:cubicBezTo>
                      <a:pt x="2905" y="2507"/>
                      <a:pt x="2899" y="2497"/>
                      <a:pt x="2898" y="2485"/>
                    </a:cubicBezTo>
                    <a:cubicBezTo>
                      <a:pt x="2895" y="2450"/>
                      <a:pt x="2891" y="2413"/>
                      <a:pt x="2885" y="2375"/>
                    </a:cubicBezTo>
                    <a:cubicBezTo>
                      <a:pt x="2883" y="2361"/>
                      <a:pt x="2891" y="2347"/>
                      <a:pt x="2904" y="2342"/>
                    </a:cubicBezTo>
                    <a:close/>
                    <a:moveTo>
                      <a:pt x="1920" y="553"/>
                    </a:moveTo>
                    <a:cubicBezTo>
                      <a:pt x="2012" y="491"/>
                      <a:pt x="2101" y="448"/>
                      <a:pt x="2185" y="423"/>
                    </a:cubicBezTo>
                    <a:cubicBezTo>
                      <a:pt x="2200" y="418"/>
                      <a:pt x="2217" y="427"/>
                      <a:pt x="2222" y="442"/>
                    </a:cubicBezTo>
                    <a:cubicBezTo>
                      <a:pt x="2288" y="627"/>
                      <a:pt x="2514" y="697"/>
                      <a:pt x="2673" y="587"/>
                    </a:cubicBezTo>
                    <a:cubicBezTo>
                      <a:pt x="2688" y="577"/>
                      <a:pt x="2707" y="581"/>
                      <a:pt x="2717" y="597"/>
                    </a:cubicBezTo>
                    <a:cubicBezTo>
                      <a:pt x="2783" y="708"/>
                      <a:pt x="2816" y="863"/>
                      <a:pt x="2804" y="1055"/>
                    </a:cubicBezTo>
                    <a:cubicBezTo>
                      <a:pt x="2803" y="1079"/>
                      <a:pt x="2780" y="1095"/>
                      <a:pt x="2757" y="1088"/>
                    </a:cubicBezTo>
                    <a:cubicBezTo>
                      <a:pt x="2628" y="1048"/>
                      <a:pt x="2481" y="1018"/>
                      <a:pt x="2316" y="997"/>
                    </a:cubicBezTo>
                    <a:cubicBezTo>
                      <a:pt x="2277" y="992"/>
                      <a:pt x="2245" y="973"/>
                      <a:pt x="2221" y="942"/>
                    </a:cubicBezTo>
                    <a:cubicBezTo>
                      <a:pt x="2119" y="807"/>
                      <a:pt x="2017" y="694"/>
                      <a:pt x="1917" y="601"/>
                    </a:cubicBezTo>
                    <a:cubicBezTo>
                      <a:pt x="1902" y="587"/>
                      <a:pt x="1904" y="564"/>
                      <a:pt x="1920" y="553"/>
                    </a:cubicBezTo>
                    <a:close/>
                    <a:moveTo>
                      <a:pt x="946" y="2048"/>
                    </a:moveTo>
                    <a:cubicBezTo>
                      <a:pt x="930" y="2039"/>
                      <a:pt x="922" y="2021"/>
                      <a:pt x="927" y="2004"/>
                    </a:cubicBezTo>
                    <a:cubicBezTo>
                      <a:pt x="940" y="1965"/>
                      <a:pt x="953" y="1927"/>
                      <a:pt x="968" y="1887"/>
                    </a:cubicBezTo>
                    <a:cubicBezTo>
                      <a:pt x="977" y="1862"/>
                      <a:pt x="1012" y="1860"/>
                      <a:pt x="1024" y="1884"/>
                    </a:cubicBezTo>
                    <a:cubicBezTo>
                      <a:pt x="1105" y="2048"/>
                      <a:pt x="1198" y="2209"/>
                      <a:pt x="1300" y="2361"/>
                    </a:cubicBezTo>
                    <a:cubicBezTo>
                      <a:pt x="1314" y="2383"/>
                      <a:pt x="1296" y="2413"/>
                      <a:pt x="1269" y="2408"/>
                    </a:cubicBezTo>
                    <a:cubicBezTo>
                      <a:pt x="1222" y="2400"/>
                      <a:pt x="1176" y="2391"/>
                      <a:pt x="1133" y="2382"/>
                    </a:cubicBezTo>
                    <a:cubicBezTo>
                      <a:pt x="1117" y="2378"/>
                      <a:pt x="1107" y="2364"/>
                      <a:pt x="1109" y="2348"/>
                    </a:cubicBezTo>
                    <a:cubicBezTo>
                      <a:pt x="1123" y="2224"/>
                      <a:pt x="1058" y="2104"/>
                      <a:pt x="946" y="2048"/>
                    </a:cubicBezTo>
                    <a:close/>
                    <a:moveTo>
                      <a:pt x="968" y="1594"/>
                    </a:moveTo>
                    <a:cubicBezTo>
                      <a:pt x="916" y="1455"/>
                      <a:pt x="881" y="1325"/>
                      <a:pt x="861" y="1207"/>
                    </a:cubicBezTo>
                    <a:cubicBezTo>
                      <a:pt x="858" y="1192"/>
                      <a:pt x="866" y="1178"/>
                      <a:pt x="880" y="1173"/>
                    </a:cubicBezTo>
                    <a:cubicBezTo>
                      <a:pt x="993" y="1131"/>
                      <a:pt x="1122" y="1097"/>
                      <a:pt x="1269" y="1072"/>
                    </a:cubicBezTo>
                    <a:cubicBezTo>
                      <a:pt x="1296" y="1068"/>
                      <a:pt x="1315" y="1097"/>
                      <a:pt x="1300" y="1120"/>
                    </a:cubicBezTo>
                    <a:cubicBezTo>
                      <a:pt x="1198" y="1272"/>
                      <a:pt x="1105" y="1433"/>
                      <a:pt x="1024" y="1597"/>
                    </a:cubicBezTo>
                    <a:cubicBezTo>
                      <a:pt x="1012" y="1621"/>
                      <a:pt x="977" y="1619"/>
                      <a:pt x="968" y="1594"/>
                    </a:cubicBezTo>
                    <a:close/>
                    <a:moveTo>
                      <a:pt x="1054" y="1799"/>
                    </a:moveTo>
                    <a:cubicBezTo>
                      <a:pt x="1036" y="1761"/>
                      <a:pt x="1036" y="1721"/>
                      <a:pt x="1054" y="1682"/>
                    </a:cubicBezTo>
                    <a:cubicBezTo>
                      <a:pt x="1146" y="1481"/>
                      <a:pt x="1261" y="1283"/>
                      <a:pt x="1388" y="1103"/>
                    </a:cubicBezTo>
                    <a:cubicBezTo>
                      <a:pt x="1413" y="1068"/>
                      <a:pt x="1448" y="1048"/>
                      <a:pt x="1490" y="1044"/>
                    </a:cubicBezTo>
                    <a:cubicBezTo>
                      <a:pt x="1709" y="1024"/>
                      <a:pt x="1939" y="1024"/>
                      <a:pt x="2158" y="1044"/>
                    </a:cubicBezTo>
                    <a:cubicBezTo>
                      <a:pt x="2200" y="1048"/>
                      <a:pt x="2235" y="1068"/>
                      <a:pt x="2260" y="1103"/>
                    </a:cubicBezTo>
                    <a:cubicBezTo>
                      <a:pt x="2387" y="1283"/>
                      <a:pt x="2502" y="1481"/>
                      <a:pt x="2594" y="1681"/>
                    </a:cubicBezTo>
                    <a:cubicBezTo>
                      <a:pt x="2612" y="1720"/>
                      <a:pt x="2611" y="1760"/>
                      <a:pt x="2594" y="1799"/>
                    </a:cubicBezTo>
                    <a:cubicBezTo>
                      <a:pt x="2502" y="1999"/>
                      <a:pt x="2387" y="2198"/>
                      <a:pt x="2260" y="2378"/>
                    </a:cubicBezTo>
                    <a:cubicBezTo>
                      <a:pt x="2235" y="2413"/>
                      <a:pt x="2200" y="2433"/>
                      <a:pt x="2157" y="2437"/>
                    </a:cubicBezTo>
                    <a:cubicBezTo>
                      <a:pt x="1938" y="2457"/>
                      <a:pt x="1709" y="2457"/>
                      <a:pt x="1490" y="2436"/>
                    </a:cubicBezTo>
                    <a:cubicBezTo>
                      <a:pt x="1447" y="2433"/>
                      <a:pt x="1412" y="2412"/>
                      <a:pt x="1388" y="2377"/>
                    </a:cubicBezTo>
                    <a:cubicBezTo>
                      <a:pt x="1261" y="2198"/>
                      <a:pt x="1146" y="1999"/>
                      <a:pt x="1054" y="1799"/>
                    </a:cubicBezTo>
                    <a:close/>
                    <a:moveTo>
                      <a:pt x="2348" y="2361"/>
                    </a:moveTo>
                    <a:cubicBezTo>
                      <a:pt x="2450" y="2209"/>
                      <a:pt x="2543" y="2048"/>
                      <a:pt x="2623" y="1884"/>
                    </a:cubicBezTo>
                    <a:cubicBezTo>
                      <a:pt x="2635" y="1860"/>
                      <a:pt x="2670" y="1861"/>
                      <a:pt x="2680" y="1887"/>
                    </a:cubicBezTo>
                    <a:cubicBezTo>
                      <a:pt x="2732" y="2026"/>
                      <a:pt x="2767" y="2156"/>
                      <a:pt x="2787" y="2274"/>
                    </a:cubicBezTo>
                    <a:cubicBezTo>
                      <a:pt x="2789" y="2289"/>
                      <a:pt x="2781" y="2302"/>
                      <a:pt x="2767" y="2308"/>
                    </a:cubicBezTo>
                    <a:cubicBezTo>
                      <a:pt x="2655" y="2350"/>
                      <a:pt x="2525" y="2384"/>
                      <a:pt x="2378" y="2409"/>
                    </a:cubicBezTo>
                    <a:cubicBezTo>
                      <a:pt x="2352" y="2413"/>
                      <a:pt x="2333" y="2384"/>
                      <a:pt x="2348" y="2361"/>
                    </a:cubicBezTo>
                    <a:close/>
                    <a:moveTo>
                      <a:pt x="2680" y="1594"/>
                    </a:moveTo>
                    <a:cubicBezTo>
                      <a:pt x="2670" y="1619"/>
                      <a:pt x="2635" y="1621"/>
                      <a:pt x="2623" y="1597"/>
                    </a:cubicBezTo>
                    <a:cubicBezTo>
                      <a:pt x="2543" y="1433"/>
                      <a:pt x="2450" y="1272"/>
                      <a:pt x="2348" y="1120"/>
                    </a:cubicBezTo>
                    <a:cubicBezTo>
                      <a:pt x="2333" y="1098"/>
                      <a:pt x="2352" y="1068"/>
                      <a:pt x="2378" y="1073"/>
                    </a:cubicBezTo>
                    <a:cubicBezTo>
                      <a:pt x="2523" y="1097"/>
                      <a:pt x="2651" y="1131"/>
                      <a:pt x="2762" y="1172"/>
                    </a:cubicBezTo>
                    <a:cubicBezTo>
                      <a:pt x="2779" y="1178"/>
                      <a:pt x="2789" y="1195"/>
                      <a:pt x="2786" y="1212"/>
                    </a:cubicBezTo>
                    <a:cubicBezTo>
                      <a:pt x="2766" y="1329"/>
                      <a:pt x="2731" y="1457"/>
                      <a:pt x="2680" y="1594"/>
                    </a:cubicBezTo>
                    <a:close/>
                    <a:moveTo>
                      <a:pt x="1843" y="640"/>
                    </a:moveTo>
                    <a:cubicBezTo>
                      <a:pt x="1935" y="716"/>
                      <a:pt x="2030" y="811"/>
                      <a:pt x="2125" y="926"/>
                    </a:cubicBezTo>
                    <a:cubicBezTo>
                      <a:pt x="2142" y="947"/>
                      <a:pt x="2126" y="978"/>
                      <a:pt x="2099" y="976"/>
                    </a:cubicBezTo>
                    <a:cubicBezTo>
                      <a:pt x="1917" y="964"/>
                      <a:pt x="1731" y="964"/>
                      <a:pt x="1548" y="976"/>
                    </a:cubicBezTo>
                    <a:cubicBezTo>
                      <a:pt x="1522" y="978"/>
                      <a:pt x="1506" y="946"/>
                      <a:pt x="1523" y="926"/>
                    </a:cubicBezTo>
                    <a:cubicBezTo>
                      <a:pt x="1617" y="811"/>
                      <a:pt x="1712" y="716"/>
                      <a:pt x="1804" y="640"/>
                    </a:cubicBezTo>
                    <a:cubicBezTo>
                      <a:pt x="1815" y="631"/>
                      <a:pt x="1832" y="630"/>
                      <a:pt x="1843" y="640"/>
                    </a:cubicBezTo>
                    <a:close/>
                    <a:moveTo>
                      <a:pt x="1727" y="553"/>
                    </a:moveTo>
                    <a:cubicBezTo>
                      <a:pt x="1743" y="564"/>
                      <a:pt x="1745" y="587"/>
                      <a:pt x="1730" y="601"/>
                    </a:cubicBezTo>
                    <a:cubicBezTo>
                      <a:pt x="1630" y="694"/>
                      <a:pt x="1528" y="807"/>
                      <a:pt x="1426" y="942"/>
                    </a:cubicBezTo>
                    <a:cubicBezTo>
                      <a:pt x="1402" y="973"/>
                      <a:pt x="1370" y="992"/>
                      <a:pt x="1331" y="996"/>
                    </a:cubicBezTo>
                    <a:cubicBezTo>
                      <a:pt x="1164" y="1018"/>
                      <a:pt x="1014" y="1050"/>
                      <a:pt x="883" y="1090"/>
                    </a:cubicBezTo>
                    <a:cubicBezTo>
                      <a:pt x="864" y="1096"/>
                      <a:pt x="845" y="1082"/>
                      <a:pt x="844" y="1063"/>
                    </a:cubicBezTo>
                    <a:cubicBezTo>
                      <a:pt x="801" y="449"/>
                      <a:pt x="1216" y="209"/>
                      <a:pt x="1727" y="553"/>
                    </a:cubicBezTo>
                    <a:close/>
                    <a:moveTo>
                      <a:pt x="587" y="2119"/>
                    </a:moveTo>
                    <a:cubicBezTo>
                      <a:pt x="576" y="2132"/>
                      <a:pt x="557" y="2134"/>
                      <a:pt x="544" y="2123"/>
                    </a:cubicBezTo>
                    <a:cubicBezTo>
                      <a:pt x="205" y="1847"/>
                      <a:pt x="273" y="1462"/>
                      <a:pt x="747" y="1230"/>
                    </a:cubicBezTo>
                    <a:cubicBezTo>
                      <a:pt x="765" y="1222"/>
                      <a:pt x="786" y="1232"/>
                      <a:pt x="790" y="1251"/>
                    </a:cubicBezTo>
                    <a:cubicBezTo>
                      <a:pt x="821" y="1385"/>
                      <a:pt x="868" y="1530"/>
                      <a:pt x="933" y="1686"/>
                    </a:cubicBezTo>
                    <a:cubicBezTo>
                      <a:pt x="949" y="1722"/>
                      <a:pt x="949" y="1759"/>
                      <a:pt x="933" y="1795"/>
                    </a:cubicBezTo>
                    <a:cubicBezTo>
                      <a:pt x="905" y="1863"/>
                      <a:pt x="880" y="1928"/>
                      <a:pt x="859" y="1991"/>
                    </a:cubicBezTo>
                    <a:cubicBezTo>
                      <a:pt x="853" y="2007"/>
                      <a:pt x="839" y="2017"/>
                      <a:pt x="823" y="2016"/>
                    </a:cubicBezTo>
                    <a:cubicBezTo>
                      <a:pt x="732" y="2013"/>
                      <a:pt x="646" y="2051"/>
                      <a:pt x="587" y="2119"/>
                    </a:cubicBezTo>
                    <a:close/>
                    <a:moveTo>
                      <a:pt x="1727" y="2928"/>
                    </a:moveTo>
                    <a:cubicBezTo>
                      <a:pt x="1283" y="3226"/>
                      <a:pt x="912" y="3085"/>
                      <a:pt x="850" y="2641"/>
                    </a:cubicBezTo>
                    <a:cubicBezTo>
                      <a:pt x="848" y="2625"/>
                      <a:pt x="858" y="2610"/>
                      <a:pt x="874" y="2606"/>
                    </a:cubicBezTo>
                    <a:cubicBezTo>
                      <a:pt x="959" y="2589"/>
                      <a:pt x="1030" y="2535"/>
                      <a:pt x="1072" y="2462"/>
                    </a:cubicBezTo>
                    <a:cubicBezTo>
                      <a:pt x="1079" y="2450"/>
                      <a:pt x="1091" y="2444"/>
                      <a:pt x="1105" y="2447"/>
                    </a:cubicBezTo>
                    <a:cubicBezTo>
                      <a:pt x="1176" y="2462"/>
                      <a:pt x="1252" y="2474"/>
                      <a:pt x="1331" y="2484"/>
                    </a:cubicBezTo>
                    <a:cubicBezTo>
                      <a:pt x="1370" y="2489"/>
                      <a:pt x="1402" y="2507"/>
                      <a:pt x="1426" y="2539"/>
                    </a:cubicBezTo>
                    <a:cubicBezTo>
                      <a:pt x="1528" y="2673"/>
                      <a:pt x="1630" y="2787"/>
                      <a:pt x="1731" y="2880"/>
                    </a:cubicBezTo>
                    <a:cubicBezTo>
                      <a:pt x="1745" y="2894"/>
                      <a:pt x="1744" y="2917"/>
                      <a:pt x="1727" y="2928"/>
                    </a:cubicBezTo>
                    <a:close/>
                    <a:moveTo>
                      <a:pt x="1804" y="2841"/>
                    </a:moveTo>
                    <a:cubicBezTo>
                      <a:pt x="1712" y="2764"/>
                      <a:pt x="1617" y="2669"/>
                      <a:pt x="1523" y="2555"/>
                    </a:cubicBezTo>
                    <a:cubicBezTo>
                      <a:pt x="1505" y="2534"/>
                      <a:pt x="1522" y="2503"/>
                      <a:pt x="1548" y="2505"/>
                    </a:cubicBezTo>
                    <a:cubicBezTo>
                      <a:pt x="1731" y="2517"/>
                      <a:pt x="1917" y="2517"/>
                      <a:pt x="2099" y="2505"/>
                    </a:cubicBezTo>
                    <a:cubicBezTo>
                      <a:pt x="2126" y="2503"/>
                      <a:pt x="2142" y="2534"/>
                      <a:pt x="2125" y="2555"/>
                    </a:cubicBezTo>
                    <a:cubicBezTo>
                      <a:pt x="2030" y="2669"/>
                      <a:pt x="1936" y="2765"/>
                      <a:pt x="1843" y="2841"/>
                    </a:cubicBezTo>
                    <a:cubicBezTo>
                      <a:pt x="1832" y="2850"/>
                      <a:pt x="1816" y="2850"/>
                      <a:pt x="1804" y="2841"/>
                    </a:cubicBezTo>
                    <a:close/>
                    <a:moveTo>
                      <a:pt x="2777" y="2489"/>
                    </a:moveTo>
                    <a:cubicBezTo>
                      <a:pt x="2534" y="2507"/>
                      <a:pt x="2420" y="2799"/>
                      <a:pt x="2574" y="2979"/>
                    </a:cubicBezTo>
                    <a:cubicBezTo>
                      <a:pt x="2589" y="2997"/>
                      <a:pt x="2584" y="3024"/>
                      <a:pt x="2563" y="3036"/>
                    </a:cubicBezTo>
                    <a:cubicBezTo>
                      <a:pt x="2402" y="3125"/>
                      <a:pt x="2173" y="3098"/>
                      <a:pt x="1921" y="2928"/>
                    </a:cubicBezTo>
                    <a:cubicBezTo>
                      <a:pt x="1904" y="2917"/>
                      <a:pt x="1902" y="2894"/>
                      <a:pt x="1917" y="2880"/>
                    </a:cubicBezTo>
                    <a:cubicBezTo>
                      <a:pt x="2017" y="2787"/>
                      <a:pt x="2119" y="2673"/>
                      <a:pt x="2221" y="2539"/>
                    </a:cubicBezTo>
                    <a:cubicBezTo>
                      <a:pt x="2245" y="2507"/>
                      <a:pt x="2277" y="2489"/>
                      <a:pt x="2316" y="2484"/>
                    </a:cubicBezTo>
                    <a:cubicBezTo>
                      <a:pt x="2484" y="2463"/>
                      <a:pt x="2633" y="2431"/>
                      <a:pt x="2764" y="2391"/>
                    </a:cubicBezTo>
                    <a:cubicBezTo>
                      <a:pt x="2783" y="2385"/>
                      <a:pt x="2802" y="2398"/>
                      <a:pt x="2804" y="2418"/>
                    </a:cubicBezTo>
                    <a:cubicBezTo>
                      <a:pt x="2805" y="2432"/>
                      <a:pt x="2805" y="2445"/>
                      <a:pt x="2806" y="2458"/>
                    </a:cubicBezTo>
                    <a:cubicBezTo>
                      <a:pt x="2807" y="2474"/>
                      <a:pt x="2794" y="2488"/>
                      <a:pt x="2777" y="2489"/>
                    </a:cubicBezTo>
                    <a:close/>
                    <a:moveTo>
                      <a:pt x="2857" y="2230"/>
                    </a:moveTo>
                    <a:cubicBezTo>
                      <a:pt x="2826" y="2096"/>
                      <a:pt x="2780" y="1951"/>
                      <a:pt x="2714" y="1795"/>
                    </a:cubicBezTo>
                    <a:cubicBezTo>
                      <a:pt x="2699" y="1758"/>
                      <a:pt x="2699" y="1722"/>
                      <a:pt x="2714" y="1686"/>
                    </a:cubicBezTo>
                    <a:cubicBezTo>
                      <a:pt x="2778" y="1533"/>
                      <a:pt x="2825" y="1390"/>
                      <a:pt x="2855" y="1259"/>
                    </a:cubicBezTo>
                    <a:cubicBezTo>
                      <a:pt x="2861" y="1235"/>
                      <a:pt x="2886" y="1223"/>
                      <a:pt x="2908" y="1234"/>
                    </a:cubicBezTo>
                    <a:cubicBezTo>
                      <a:pt x="3454" y="1505"/>
                      <a:pt x="3451" y="1981"/>
                      <a:pt x="2901" y="2250"/>
                    </a:cubicBezTo>
                    <a:cubicBezTo>
                      <a:pt x="2883" y="2259"/>
                      <a:pt x="2862" y="2249"/>
                      <a:pt x="2857" y="2230"/>
                    </a:cubicBezTo>
                    <a:close/>
                    <a:moveTo>
                      <a:pt x="2857" y="2230"/>
                    </a:moveTo>
                    <a:cubicBezTo>
                      <a:pt x="2857" y="2230"/>
                      <a:pt x="2857" y="2230"/>
                      <a:pt x="2857" y="223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" name="Freeform 6"/>
              <p:cNvSpPr>
                <a:spLocks noEditPoints="1"/>
              </p:cNvSpPr>
              <p:nvPr/>
            </p:nvSpPr>
            <p:spPr bwMode="auto">
              <a:xfrm>
                <a:off x="4322762" y="1593850"/>
                <a:ext cx="3486150" cy="3486150"/>
              </a:xfrm>
              <a:custGeom>
                <a:avLst/>
                <a:gdLst>
                  <a:gd name="T0" fmla="*/ 464 w 929"/>
                  <a:gd name="T1" fmla="*/ 929 h 929"/>
                  <a:gd name="T2" fmla="*/ 929 w 929"/>
                  <a:gd name="T3" fmla="*/ 465 h 929"/>
                  <a:gd name="T4" fmla="*/ 464 w 929"/>
                  <a:gd name="T5" fmla="*/ 0 h 929"/>
                  <a:gd name="T6" fmla="*/ 0 w 929"/>
                  <a:gd name="T7" fmla="*/ 465 h 929"/>
                  <a:gd name="T8" fmla="*/ 464 w 929"/>
                  <a:gd name="T9" fmla="*/ 929 h 929"/>
                  <a:gd name="T10" fmla="*/ 464 w 929"/>
                  <a:gd name="T11" fmla="*/ 929 h 929"/>
                  <a:gd name="T12" fmla="*/ 464 w 929"/>
                  <a:gd name="T13" fmla="*/ 929 h 9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29" h="929">
                    <a:moveTo>
                      <a:pt x="464" y="929"/>
                    </a:moveTo>
                    <a:cubicBezTo>
                      <a:pt x="721" y="929"/>
                      <a:pt x="929" y="721"/>
                      <a:pt x="929" y="465"/>
                    </a:cubicBezTo>
                    <a:cubicBezTo>
                      <a:pt x="929" y="208"/>
                      <a:pt x="721" y="0"/>
                      <a:pt x="464" y="0"/>
                    </a:cubicBezTo>
                    <a:cubicBezTo>
                      <a:pt x="208" y="0"/>
                      <a:pt x="0" y="208"/>
                      <a:pt x="0" y="465"/>
                    </a:cubicBezTo>
                    <a:cubicBezTo>
                      <a:pt x="0" y="721"/>
                      <a:pt x="208" y="929"/>
                      <a:pt x="464" y="929"/>
                    </a:cubicBezTo>
                    <a:close/>
                    <a:moveTo>
                      <a:pt x="464" y="929"/>
                    </a:moveTo>
                    <a:cubicBezTo>
                      <a:pt x="464" y="929"/>
                      <a:pt x="464" y="929"/>
                      <a:pt x="464" y="929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sp>
        <p:nvSpPr>
          <p:cNvPr id="2" name="文本框 1"/>
          <p:cNvSpPr txBox="1"/>
          <p:nvPr/>
        </p:nvSpPr>
        <p:spPr>
          <a:xfrm>
            <a:off x="3983355" y="1256665"/>
            <a:ext cx="7416165" cy="54927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zh-CN" altLang="en-US"/>
              <a:t>Vue.js是一款流行的前端JavaScript框架，可以用于构建交互式的Web界面。Vue.js的核心思想是通过组件化来构建应用，每个组件都具有独立的状态和行为，可以相互嵌套和组合，从而构建出复杂的应用程序。</a:t>
            </a:r>
            <a:endParaRPr lang="zh-CN" altLang="en-US"/>
          </a:p>
          <a:p>
            <a:pPr>
              <a:lnSpc>
                <a:spcPct val="150000"/>
              </a:lnSpc>
            </a:pPr>
            <a:endParaRPr lang="zh-CN" altLang="en-US"/>
          </a:p>
          <a:p>
            <a:pPr>
              <a:lnSpc>
                <a:spcPct val="150000"/>
              </a:lnSpc>
            </a:pPr>
            <a:r>
              <a:rPr lang="zh-CN" altLang="en-US"/>
              <a:t>Vue.js还提供了响应式数据绑定、虚拟DOM、模板语法、生命周期钩子、指令等功能，使得开发人员能够更加高效地构建Web应用。</a:t>
            </a:r>
            <a:endParaRPr lang="zh-CN" altLang="en-US"/>
          </a:p>
          <a:p>
            <a:pPr>
              <a:lnSpc>
                <a:spcPct val="150000"/>
              </a:lnSpc>
            </a:pPr>
            <a:endParaRPr lang="zh-CN" altLang="en-US"/>
          </a:p>
          <a:p>
            <a:pPr>
              <a:lnSpc>
                <a:spcPct val="150000"/>
              </a:lnSpc>
            </a:pPr>
            <a:r>
              <a:rPr lang="zh-CN" altLang="en-US"/>
              <a:t>Vue.js的响应式数据绑定能力是其最大的特点之一。当应用状态改变时，Vue.js会自动更新页面上对应的DOM元素，使得应用更加动态、高效。</a:t>
            </a:r>
            <a:endParaRPr lang="zh-CN" altLang="en-US"/>
          </a:p>
          <a:p>
            <a:pPr>
              <a:lnSpc>
                <a:spcPct val="150000"/>
              </a:lnSpc>
            </a:pPr>
            <a:endParaRPr lang="zh-CN" altLang="en-US"/>
          </a:p>
          <a:p>
            <a:pPr>
              <a:lnSpc>
                <a:spcPct val="150000"/>
              </a:lnSpc>
            </a:pPr>
            <a:r>
              <a:rPr lang="zh-CN" altLang="en-US"/>
              <a:t>同时，Vue.js还支持虚拟DOM技术，可以减少DOM操作的次数，提升应用性能。Vue.js还提供了一套简单易用的模板语法，可以方便地将组件的数据和视图进行绑定，使得数据绑定更加方便。</a:t>
            </a:r>
            <a:endParaRPr lang="zh-CN" altLang="en-US"/>
          </a:p>
        </p:txBody>
      </p:sp>
      <p:pic>
        <p:nvPicPr>
          <p:cNvPr id="100" name="图片 99"/>
          <p:cNvPicPr/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066165" y="2867343"/>
            <a:ext cx="2495550" cy="2162175"/>
          </a:xfrm>
          <a:prstGeom prst="rect">
            <a:avLst/>
          </a:prstGeom>
          <a:noFill/>
        </p:spPr>
      </p:pic>
      <p:sp>
        <p:nvSpPr>
          <p:cNvPr id="4" name="文本框 3"/>
          <p:cNvSpPr txBox="1"/>
          <p:nvPr/>
        </p:nvSpPr>
        <p:spPr>
          <a:xfrm>
            <a:off x="2190115" y="88836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Vue.js</a:t>
            </a:r>
            <a:r>
              <a:rPr lang="zh-CN" altLang="en-US"/>
              <a:t>介绍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heel spokes="8"/>
      </p:transition>
    </mc:Choice>
    <mc:Fallback>
      <p:transition spd="slow">
        <p:wheel spokes="8"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组合 47"/>
          <p:cNvGrpSpPr/>
          <p:nvPr/>
        </p:nvGrpSpPr>
        <p:grpSpPr>
          <a:xfrm>
            <a:off x="5289550" y="0"/>
            <a:ext cx="1612901" cy="382408"/>
            <a:chOff x="5594350" y="0"/>
            <a:chExt cx="1612901" cy="382408"/>
          </a:xfrm>
        </p:grpSpPr>
        <p:sp>
          <p:nvSpPr>
            <p:cNvPr id="14" name="矩形 13"/>
            <p:cNvSpPr/>
            <p:nvPr/>
          </p:nvSpPr>
          <p:spPr>
            <a:xfrm>
              <a:off x="5594350" y="0"/>
              <a:ext cx="1612901" cy="382408"/>
            </a:xfrm>
            <a:prstGeom prst="rect">
              <a:avLst/>
            </a:prstGeom>
            <a:solidFill>
              <a:srgbClr val="AB4A70"/>
            </a:solidFill>
            <a:ln>
              <a:solidFill>
                <a:srgbClr val="AB4A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 dirty="0">
                <a:solidFill>
                  <a:schemeClr val="bg1"/>
                </a:solidFill>
              </a:endParaRPr>
            </a:p>
          </p:txBody>
        </p:sp>
        <p:grpSp>
          <p:nvGrpSpPr>
            <p:cNvPr id="17" name="组合 16"/>
            <p:cNvGrpSpPr/>
            <p:nvPr/>
          </p:nvGrpSpPr>
          <p:grpSpPr>
            <a:xfrm>
              <a:off x="5594350" y="13592"/>
              <a:ext cx="1612901" cy="368300"/>
              <a:chOff x="4991099" y="55916"/>
              <a:chExt cx="1612901" cy="368300"/>
            </a:xfrm>
          </p:grpSpPr>
          <p:sp>
            <p:nvSpPr>
              <p:cNvPr id="12" name="矩形 11"/>
              <p:cNvSpPr/>
              <p:nvPr/>
            </p:nvSpPr>
            <p:spPr>
              <a:xfrm>
                <a:off x="5521023" y="71474"/>
                <a:ext cx="1082977" cy="337185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r>
                  <a:rPr lang="zh-CN" altLang="en-US" sz="1600" dirty="0" smtClean="0">
                    <a:solidFill>
                      <a:schemeClr val="bg1"/>
                    </a:solidFill>
                    <a:latin typeface="+mj-ea"/>
                    <a:ea typeface="+mj-ea"/>
                    <a:cs typeface="微软雅黑" panose="020B0503020204020204" pitchFamily="34" charset="-122"/>
                  </a:rPr>
                  <a:t>作品概述</a:t>
                </a:r>
                <a:endParaRPr lang="en-US" altLang="zh-CN" sz="1600" dirty="0" smtClean="0">
                  <a:solidFill>
                    <a:schemeClr val="bg1"/>
                  </a:solidFill>
                  <a:latin typeface="+mj-ea"/>
                  <a:ea typeface="+mj-ea"/>
                  <a:cs typeface="微软雅黑" panose="020B0503020204020204" pitchFamily="34" charset="-122"/>
                </a:endParaRPr>
              </a:p>
            </p:txBody>
          </p:sp>
          <p:sp>
            <p:nvSpPr>
              <p:cNvPr id="10" name="矩形 9"/>
              <p:cNvSpPr/>
              <p:nvPr/>
            </p:nvSpPr>
            <p:spPr>
              <a:xfrm>
                <a:off x="4991099" y="55916"/>
                <a:ext cx="471535" cy="368300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algn="ctr"/>
                <a:r>
                  <a:rPr lang="en-US" altLang="zh-CN" dirty="0" smtClean="0">
                    <a:solidFill>
                      <a:schemeClr val="bg1"/>
                    </a:solidFill>
                    <a:latin typeface="+mj-ea"/>
                    <a:ea typeface="+mj-ea"/>
                    <a:cs typeface="微软雅黑" panose="020B0503020204020204" pitchFamily="34" charset="-122"/>
                  </a:rPr>
                  <a:t>02</a:t>
                </a:r>
                <a:endParaRPr lang="en-US" altLang="zh-CN" dirty="0">
                  <a:solidFill>
                    <a:schemeClr val="bg1"/>
                  </a:solidFill>
                  <a:latin typeface="+mj-ea"/>
                  <a:ea typeface="+mj-ea"/>
                  <a:cs typeface="微软雅黑" panose="020B0503020204020204" pitchFamily="34" charset="-122"/>
                </a:endParaRPr>
              </a:p>
            </p:txBody>
          </p:sp>
          <p:cxnSp>
            <p:nvCxnSpPr>
              <p:cNvPr id="11" name="直接连接符 10"/>
              <p:cNvCxnSpPr/>
              <p:nvPr/>
            </p:nvCxnSpPr>
            <p:spPr>
              <a:xfrm>
                <a:off x="5482026" y="96066"/>
                <a:ext cx="0" cy="288000"/>
              </a:xfrm>
              <a:prstGeom prst="line">
                <a:avLst/>
              </a:prstGeom>
              <a:ln w="12700" cap="rnd">
                <a:solidFill>
                  <a:schemeClr val="bg1">
                    <a:alpha val="49000"/>
                  </a:schemeClr>
                </a:solidFill>
                <a:round/>
                <a:tail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5" name="组合 14"/>
          <p:cNvGrpSpPr/>
          <p:nvPr/>
        </p:nvGrpSpPr>
        <p:grpSpPr>
          <a:xfrm>
            <a:off x="726440" y="616585"/>
            <a:ext cx="1107218" cy="1107218"/>
            <a:chOff x="914400" y="1651000"/>
            <a:chExt cx="1107218" cy="1107218"/>
          </a:xfrm>
        </p:grpSpPr>
        <p:sp>
          <p:nvSpPr>
            <p:cNvPr id="5" name="矩形 4"/>
            <p:cNvSpPr/>
            <p:nvPr/>
          </p:nvSpPr>
          <p:spPr>
            <a:xfrm>
              <a:off x="914400" y="1651000"/>
              <a:ext cx="1107218" cy="1107218"/>
            </a:xfrm>
            <a:prstGeom prst="rect">
              <a:avLst/>
            </a:prstGeom>
            <a:solidFill>
              <a:srgbClr val="BE6A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47" name="组合 46"/>
            <p:cNvGrpSpPr/>
            <p:nvPr/>
          </p:nvGrpSpPr>
          <p:grpSpPr>
            <a:xfrm>
              <a:off x="1017936" y="1783413"/>
              <a:ext cx="900147" cy="842392"/>
              <a:chOff x="-749301" y="-2703513"/>
              <a:chExt cx="13731876" cy="12850814"/>
            </a:xfrm>
            <a:solidFill>
              <a:schemeClr val="bg1"/>
            </a:solidFill>
          </p:grpSpPr>
          <p:sp>
            <p:nvSpPr>
              <p:cNvPr id="49" name="Freeform 5"/>
              <p:cNvSpPr>
                <a:spLocks noEditPoints="1"/>
              </p:cNvSpPr>
              <p:nvPr/>
            </p:nvSpPr>
            <p:spPr bwMode="auto">
              <a:xfrm>
                <a:off x="-749301" y="-2703513"/>
                <a:ext cx="13731876" cy="12850814"/>
              </a:xfrm>
              <a:custGeom>
                <a:avLst/>
                <a:gdLst>
                  <a:gd name="T0" fmla="*/ 2886 w 3658"/>
                  <a:gd name="T1" fmla="*/ 1101 h 3424"/>
                  <a:gd name="T2" fmla="*/ 2504 w 3658"/>
                  <a:gd name="T3" fmla="*/ 43 h 3424"/>
                  <a:gd name="T4" fmla="*/ 1842 w 3658"/>
                  <a:gd name="T5" fmla="*/ 504 h 3424"/>
                  <a:gd name="T6" fmla="*/ 743 w 3658"/>
                  <a:gd name="T7" fmla="*/ 1139 h 3424"/>
                  <a:gd name="T8" fmla="*/ 724 w 3658"/>
                  <a:gd name="T9" fmla="*/ 2600 h 3424"/>
                  <a:gd name="T10" fmla="*/ 1843 w 3658"/>
                  <a:gd name="T11" fmla="*/ 2977 h 3424"/>
                  <a:gd name="T12" fmla="*/ 3100 w 3658"/>
                  <a:gd name="T13" fmla="*/ 2787 h 3424"/>
                  <a:gd name="T14" fmla="*/ 2885 w 3658"/>
                  <a:gd name="T15" fmla="*/ 2375 h 3424"/>
                  <a:gd name="T16" fmla="*/ 2185 w 3658"/>
                  <a:gd name="T17" fmla="*/ 423 h 3424"/>
                  <a:gd name="T18" fmla="*/ 2717 w 3658"/>
                  <a:gd name="T19" fmla="*/ 597 h 3424"/>
                  <a:gd name="T20" fmla="*/ 2316 w 3658"/>
                  <a:gd name="T21" fmla="*/ 997 h 3424"/>
                  <a:gd name="T22" fmla="*/ 1920 w 3658"/>
                  <a:gd name="T23" fmla="*/ 553 h 3424"/>
                  <a:gd name="T24" fmla="*/ 968 w 3658"/>
                  <a:gd name="T25" fmla="*/ 1887 h 3424"/>
                  <a:gd name="T26" fmla="*/ 1269 w 3658"/>
                  <a:gd name="T27" fmla="*/ 2408 h 3424"/>
                  <a:gd name="T28" fmla="*/ 946 w 3658"/>
                  <a:gd name="T29" fmla="*/ 2048 h 3424"/>
                  <a:gd name="T30" fmla="*/ 880 w 3658"/>
                  <a:gd name="T31" fmla="*/ 1173 h 3424"/>
                  <a:gd name="T32" fmla="*/ 1024 w 3658"/>
                  <a:gd name="T33" fmla="*/ 1597 h 3424"/>
                  <a:gd name="T34" fmla="*/ 1054 w 3658"/>
                  <a:gd name="T35" fmla="*/ 1682 h 3424"/>
                  <a:gd name="T36" fmla="*/ 2158 w 3658"/>
                  <a:gd name="T37" fmla="*/ 1044 h 3424"/>
                  <a:gd name="T38" fmla="*/ 2594 w 3658"/>
                  <a:gd name="T39" fmla="*/ 1799 h 3424"/>
                  <a:gd name="T40" fmla="*/ 1490 w 3658"/>
                  <a:gd name="T41" fmla="*/ 2436 h 3424"/>
                  <a:gd name="T42" fmla="*/ 2348 w 3658"/>
                  <a:gd name="T43" fmla="*/ 2361 h 3424"/>
                  <a:gd name="T44" fmla="*/ 2787 w 3658"/>
                  <a:gd name="T45" fmla="*/ 2274 h 3424"/>
                  <a:gd name="T46" fmla="*/ 2348 w 3658"/>
                  <a:gd name="T47" fmla="*/ 2361 h 3424"/>
                  <a:gd name="T48" fmla="*/ 2348 w 3658"/>
                  <a:gd name="T49" fmla="*/ 1120 h 3424"/>
                  <a:gd name="T50" fmla="*/ 2786 w 3658"/>
                  <a:gd name="T51" fmla="*/ 1212 h 3424"/>
                  <a:gd name="T52" fmla="*/ 2125 w 3658"/>
                  <a:gd name="T53" fmla="*/ 926 h 3424"/>
                  <a:gd name="T54" fmla="*/ 1523 w 3658"/>
                  <a:gd name="T55" fmla="*/ 926 h 3424"/>
                  <a:gd name="T56" fmla="*/ 1727 w 3658"/>
                  <a:gd name="T57" fmla="*/ 553 h 3424"/>
                  <a:gd name="T58" fmla="*/ 1331 w 3658"/>
                  <a:gd name="T59" fmla="*/ 996 h 3424"/>
                  <a:gd name="T60" fmla="*/ 1727 w 3658"/>
                  <a:gd name="T61" fmla="*/ 553 h 3424"/>
                  <a:gd name="T62" fmla="*/ 747 w 3658"/>
                  <a:gd name="T63" fmla="*/ 1230 h 3424"/>
                  <a:gd name="T64" fmla="*/ 933 w 3658"/>
                  <a:gd name="T65" fmla="*/ 1795 h 3424"/>
                  <a:gd name="T66" fmla="*/ 587 w 3658"/>
                  <a:gd name="T67" fmla="*/ 2119 h 3424"/>
                  <a:gd name="T68" fmla="*/ 874 w 3658"/>
                  <a:gd name="T69" fmla="*/ 2606 h 3424"/>
                  <a:gd name="T70" fmla="*/ 1331 w 3658"/>
                  <a:gd name="T71" fmla="*/ 2484 h 3424"/>
                  <a:gd name="T72" fmla="*/ 1727 w 3658"/>
                  <a:gd name="T73" fmla="*/ 2928 h 3424"/>
                  <a:gd name="T74" fmla="*/ 1548 w 3658"/>
                  <a:gd name="T75" fmla="*/ 2505 h 3424"/>
                  <a:gd name="T76" fmla="*/ 1843 w 3658"/>
                  <a:gd name="T77" fmla="*/ 2841 h 3424"/>
                  <a:gd name="T78" fmla="*/ 2574 w 3658"/>
                  <a:gd name="T79" fmla="*/ 2979 h 3424"/>
                  <a:gd name="T80" fmla="*/ 1917 w 3658"/>
                  <a:gd name="T81" fmla="*/ 2880 h 3424"/>
                  <a:gd name="T82" fmla="*/ 2764 w 3658"/>
                  <a:gd name="T83" fmla="*/ 2391 h 3424"/>
                  <a:gd name="T84" fmla="*/ 2777 w 3658"/>
                  <a:gd name="T85" fmla="*/ 2489 h 3424"/>
                  <a:gd name="T86" fmla="*/ 2714 w 3658"/>
                  <a:gd name="T87" fmla="*/ 1686 h 3424"/>
                  <a:gd name="T88" fmla="*/ 2901 w 3658"/>
                  <a:gd name="T89" fmla="*/ 2250 h 3424"/>
                  <a:gd name="T90" fmla="*/ 2857 w 3658"/>
                  <a:gd name="T91" fmla="*/ 2230 h 34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3658" h="3424">
                    <a:moveTo>
                      <a:pt x="2904" y="2342"/>
                    </a:moveTo>
                    <a:cubicBezTo>
                      <a:pt x="3657" y="2045"/>
                      <a:pt x="3658" y="1439"/>
                      <a:pt x="2908" y="1141"/>
                    </a:cubicBezTo>
                    <a:cubicBezTo>
                      <a:pt x="2892" y="1134"/>
                      <a:pt x="2883" y="1118"/>
                      <a:pt x="2886" y="1101"/>
                    </a:cubicBezTo>
                    <a:cubicBezTo>
                      <a:pt x="2927" y="819"/>
                      <a:pt x="2888" y="599"/>
                      <a:pt x="2793" y="455"/>
                    </a:cubicBezTo>
                    <a:cubicBezTo>
                      <a:pt x="2787" y="447"/>
                      <a:pt x="2786" y="438"/>
                      <a:pt x="2789" y="429"/>
                    </a:cubicBezTo>
                    <a:cubicBezTo>
                      <a:pt x="2847" y="241"/>
                      <a:pt x="2707" y="43"/>
                      <a:pt x="2504" y="43"/>
                    </a:cubicBezTo>
                    <a:cubicBezTo>
                      <a:pt x="2360" y="43"/>
                      <a:pt x="2241" y="144"/>
                      <a:pt x="2212" y="278"/>
                    </a:cubicBezTo>
                    <a:cubicBezTo>
                      <a:pt x="2209" y="289"/>
                      <a:pt x="2202" y="297"/>
                      <a:pt x="2192" y="301"/>
                    </a:cubicBezTo>
                    <a:cubicBezTo>
                      <a:pt x="2082" y="341"/>
                      <a:pt x="1964" y="407"/>
                      <a:pt x="1842" y="504"/>
                    </a:cubicBezTo>
                    <a:cubicBezTo>
                      <a:pt x="1831" y="513"/>
                      <a:pt x="1815" y="513"/>
                      <a:pt x="1804" y="504"/>
                    </a:cubicBezTo>
                    <a:cubicBezTo>
                      <a:pt x="1170" y="0"/>
                      <a:pt x="643" y="304"/>
                      <a:pt x="762" y="1106"/>
                    </a:cubicBezTo>
                    <a:cubicBezTo>
                      <a:pt x="765" y="1120"/>
                      <a:pt x="757" y="1134"/>
                      <a:pt x="743" y="1139"/>
                    </a:cubicBezTo>
                    <a:cubicBezTo>
                      <a:pt x="79" y="1401"/>
                      <a:pt x="0" y="1904"/>
                      <a:pt x="506" y="2223"/>
                    </a:cubicBezTo>
                    <a:cubicBezTo>
                      <a:pt x="517" y="2230"/>
                      <a:pt x="522" y="2242"/>
                      <a:pt x="520" y="2255"/>
                    </a:cubicBezTo>
                    <a:cubicBezTo>
                      <a:pt x="490" y="2404"/>
                      <a:pt x="578" y="2555"/>
                      <a:pt x="724" y="2600"/>
                    </a:cubicBezTo>
                    <a:cubicBezTo>
                      <a:pt x="737" y="2604"/>
                      <a:pt x="746" y="2615"/>
                      <a:pt x="746" y="2628"/>
                    </a:cubicBezTo>
                    <a:cubicBezTo>
                      <a:pt x="764" y="3236"/>
                      <a:pt x="1242" y="3424"/>
                      <a:pt x="1805" y="2977"/>
                    </a:cubicBezTo>
                    <a:cubicBezTo>
                      <a:pt x="1816" y="2968"/>
                      <a:pt x="1832" y="2968"/>
                      <a:pt x="1843" y="2977"/>
                    </a:cubicBezTo>
                    <a:cubicBezTo>
                      <a:pt x="2214" y="3271"/>
                      <a:pt x="2548" y="3290"/>
                      <a:pt x="2738" y="3094"/>
                    </a:cubicBezTo>
                    <a:cubicBezTo>
                      <a:pt x="2746" y="3086"/>
                      <a:pt x="2756" y="3082"/>
                      <a:pt x="2768" y="3083"/>
                    </a:cubicBezTo>
                    <a:cubicBezTo>
                      <a:pt x="2943" y="3103"/>
                      <a:pt x="3100" y="2967"/>
                      <a:pt x="3100" y="2787"/>
                    </a:cubicBezTo>
                    <a:cubicBezTo>
                      <a:pt x="3100" y="2663"/>
                      <a:pt x="3024" y="2556"/>
                      <a:pt x="2917" y="2511"/>
                    </a:cubicBezTo>
                    <a:cubicBezTo>
                      <a:pt x="2905" y="2507"/>
                      <a:pt x="2899" y="2497"/>
                      <a:pt x="2898" y="2485"/>
                    </a:cubicBezTo>
                    <a:cubicBezTo>
                      <a:pt x="2895" y="2450"/>
                      <a:pt x="2891" y="2413"/>
                      <a:pt x="2885" y="2375"/>
                    </a:cubicBezTo>
                    <a:cubicBezTo>
                      <a:pt x="2883" y="2361"/>
                      <a:pt x="2891" y="2347"/>
                      <a:pt x="2904" y="2342"/>
                    </a:cubicBezTo>
                    <a:close/>
                    <a:moveTo>
                      <a:pt x="1920" y="553"/>
                    </a:moveTo>
                    <a:cubicBezTo>
                      <a:pt x="2012" y="491"/>
                      <a:pt x="2101" y="448"/>
                      <a:pt x="2185" y="423"/>
                    </a:cubicBezTo>
                    <a:cubicBezTo>
                      <a:pt x="2200" y="418"/>
                      <a:pt x="2217" y="427"/>
                      <a:pt x="2222" y="442"/>
                    </a:cubicBezTo>
                    <a:cubicBezTo>
                      <a:pt x="2288" y="627"/>
                      <a:pt x="2514" y="697"/>
                      <a:pt x="2673" y="587"/>
                    </a:cubicBezTo>
                    <a:cubicBezTo>
                      <a:pt x="2688" y="577"/>
                      <a:pt x="2707" y="581"/>
                      <a:pt x="2717" y="597"/>
                    </a:cubicBezTo>
                    <a:cubicBezTo>
                      <a:pt x="2783" y="708"/>
                      <a:pt x="2816" y="863"/>
                      <a:pt x="2804" y="1055"/>
                    </a:cubicBezTo>
                    <a:cubicBezTo>
                      <a:pt x="2803" y="1079"/>
                      <a:pt x="2780" y="1095"/>
                      <a:pt x="2757" y="1088"/>
                    </a:cubicBezTo>
                    <a:cubicBezTo>
                      <a:pt x="2628" y="1048"/>
                      <a:pt x="2481" y="1018"/>
                      <a:pt x="2316" y="997"/>
                    </a:cubicBezTo>
                    <a:cubicBezTo>
                      <a:pt x="2277" y="992"/>
                      <a:pt x="2245" y="973"/>
                      <a:pt x="2221" y="942"/>
                    </a:cubicBezTo>
                    <a:cubicBezTo>
                      <a:pt x="2119" y="807"/>
                      <a:pt x="2017" y="694"/>
                      <a:pt x="1917" y="601"/>
                    </a:cubicBezTo>
                    <a:cubicBezTo>
                      <a:pt x="1902" y="587"/>
                      <a:pt x="1904" y="564"/>
                      <a:pt x="1920" y="553"/>
                    </a:cubicBezTo>
                    <a:close/>
                    <a:moveTo>
                      <a:pt x="946" y="2048"/>
                    </a:moveTo>
                    <a:cubicBezTo>
                      <a:pt x="930" y="2039"/>
                      <a:pt x="922" y="2021"/>
                      <a:pt x="927" y="2004"/>
                    </a:cubicBezTo>
                    <a:cubicBezTo>
                      <a:pt x="940" y="1965"/>
                      <a:pt x="953" y="1927"/>
                      <a:pt x="968" y="1887"/>
                    </a:cubicBezTo>
                    <a:cubicBezTo>
                      <a:pt x="977" y="1862"/>
                      <a:pt x="1012" y="1860"/>
                      <a:pt x="1024" y="1884"/>
                    </a:cubicBezTo>
                    <a:cubicBezTo>
                      <a:pt x="1105" y="2048"/>
                      <a:pt x="1198" y="2209"/>
                      <a:pt x="1300" y="2361"/>
                    </a:cubicBezTo>
                    <a:cubicBezTo>
                      <a:pt x="1314" y="2383"/>
                      <a:pt x="1296" y="2413"/>
                      <a:pt x="1269" y="2408"/>
                    </a:cubicBezTo>
                    <a:cubicBezTo>
                      <a:pt x="1222" y="2400"/>
                      <a:pt x="1176" y="2391"/>
                      <a:pt x="1133" y="2382"/>
                    </a:cubicBezTo>
                    <a:cubicBezTo>
                      <a:pt x="1117" y="2378"/>
                      <a:pt x="1107" y="2364"/>
                      <a:pt x="1109" y="2348"/>
                    </a:cubicBezTo>
                    <a:cubicBezTo>
                      <a:pt x="1123" y="2224"/>
                      <a:pt x="1058" y="2104"/>
                      <a:pt x="946" y="2048"/>
                    </a:cubicBezTo>
                    <a:close/>
                    <a:moveTo>
                      <a:pt x="968" y="1594"/>
                    </a:moveTo>
                    <a:cubicBezTo>
                      <a:pt x="916" y="1455"/>
                      <a:pt x="881" y="1325"/>
                      <a:pt x="861" y="1207"/>
                    </a:cubicBezTo>
                    <a:cubicBezTo>
                      <a:pt x="858" y="1192"/>
                      <a:pt x="866" y="1178"/>
                      <a:pt x="880" y="1173"/>
                    </a:cubicBezTo>
                    <a:cubicBezTo>
                      <a:pt x="993" y="1131"/>
                      <a:pt x="1122" y="1097"/>
                      <a:pt x="1269" y="1072"/>
                    </a:cubicBezTo>
                    <a:cubicBezTo>
                      <a:pt x="1296" y="1068"/>
                      <a:pt x="1315" y="1097"/>
                      <a:pt x="1300" y="1120"/>
                    </a:cubicBezTo>
                    <a:cubicBezTo>
                      <a:pt x="1198" y="1272"/>
                      <a:pt x="1105" y="1433"/>
                      <a:pt x="1024" y="1597"/>
                    </a:cubicBezTo>
                    <a:cubicBezTo>
                      <a:pt x="1012" y="1621"/>
                      <a:pt x="977" y="1619"/>
                      <a:pt x="968" y="1594"/>
                    </a:cubicBezTo>
                    <a:close/>
                    <a:moveTo>
                      <a:pt x="1054" y="1799"/>
                    </a:moveTo>
                    <a:cubicBezTo>
                      <a:pt x="1036" y="1761"/>
                      <a:pt x="1036" y="1721"/>
                      <a:pt x="1054" y="1682"/>
                    </a:cubicBezTo>
                    <a:cubicBezTo>
                      <a:pt x="1146" y="1481"/>
                      <a:pt x="1261" y="1283"/>
                      <a:pt x="1388" y="1103"/>
                    </a:cubicBezTo>
                    <a:cubicBezTo>
                      <a:pt x="1413" y="1068"/>
                      <a:pt x="1448" y="1048"/>
                      <a:pt x="1490" y="1044"/>
                    </a:cubicBezTo>
                    <a:cubicBezTo>
                      <a:pt x="1709" y="1024"/>
                      <a:pt x="1939" y="1024"/>
                      <a:pt x="2158" y="1044"/>
                    </a:cubicBezTo>
                    <a:cubicBezTo>
                      <a:pt x="2200" y="1048"/>
                      <a:pt x="2235" y="1068"/>
                      <a:pt x="2260" y="1103"/>
                    </a:cubicBezTo>
                    <a:cubicBezTo>
                      <a:pt x="2387" y="1283"/>
                      <a:pt x="2502" y="1481"/>
                      <a:pt x="2594" y="1681"/>
                    </a:cubicBezTo>
                    <a:cubicBezTo>
                      <a:pt x="2612" y="1720"/>
                      <a:pt x="2611" y="1760"/>
                      <a:pt x="2594" y="1799"/>
                    </a:cubicBezTo>
                    <a:cubicBezTo>
                      <a:pt x="2502" y="1999"/>
                      <a:pt x="2387" y="2198"/>
                      <a:pt x="2260" y="2378"/>
                    </a:cubicBezTo>
                    <a:cubicBezTo>
                      <a:pt x="2235" y="2413"/>
                      <a:pt x="2200" y="2433"/>
                      <a:pt x="2157" y="2437"/>
                    </a:cubicBezTo>
                    <a:cubicBezTo>
                      <a:pt x="1938" y="2457"/>
                      <a:pt x="1709" y="2457"/>
                      <a:pt x="1490" y="2436"/>
                    </a:cubicBezTo>
                    <a:cubicBezTo>
                      <a:pt x="1447" y="2433"/>
                      <a:pt x="1412" y="2412"/>
                      <a:pt x="1388" y="2377"/>
                    </a:cubicBezTo>
                    <a:cubicBezTo>
                      <a:pt x="1261" y="2198"/>
                      <a:pt x="1146" y="1999"/>
                      <a:pt x="1054" y="1799"/>
                    </a:cubicBezTo>
                    <a:close/>
                    <a:moveTo>
                      <a:pt x="2348" y="2361"/>
                    </a:moveTo>
                    <a:cubicBezTo>
                      <a:pt x="2450" y="2209"/>
                      <a:pt x="2543" y="2048"/>
                      <a:pt x="2623" y="1884"/>
                    </a:cubicBezTo>
                    <a:cubicBezTo>
                      <a:pt x="2635" y="1860"/>
                      <a:pt x="2670" y="1861"/>
                      <a:pt x="2680" y="1887"/>
                    </a:cubicBezTo>
                    <a:cubicBezTo>
                      <a:pt x="2732" y="2026"/>
                      <a:pt x="2767" y="2156"/>
                      <a:pt x="2787" y="2274"/>
                    </a:cubicBezTo>
                    <a:cubicBezTo>
                      <a:pt x="2789" y="2289"/>
                      <a:pt x="2781" y="2302"/>
                      <a:pt x="2767" y="2308"/>
                    </a:cubicBezTo>
                    <a:cubicBezTo>
                      <a:pt x="2655" y="2350"/>
                      <a:pt x="2525" y="2384"/>
                      <a:pt x="2378" y="2409"/>
                    </a:cubicBezTo>
                    <a:cubicBezTo>
                      <a:pt x="2352" y="2413"/>
                      <a:pt x="2333" y="2384"/>
                      <a:pt x="2348" y="2361"/>
                    </a:cubicBezTo>
                    <a:close/>
                    <a:moveTo>
                      <a:pt x="2680" y="1594"/>
                    </a:moveTo>
                    <a:cubicBezTo>
                      <a:pt x="2670" y="1619"/>
                      <a:pt x="2635" y="1621"/>
                      <a:pt x="2623" y="1597"/>
                    </a:cubicBezTo>
                    <a:cubicBezTo>
                      <a:pt x="2543" y="1433"/>
                      <a:pt x="2450" y="1272"/>
                      <a:pt x="2348" y="1120"/>
                    </a:cubicBezTo>
                    <a:cubicBezTo>
                      <a:pt x="2333" y="1098"/>
                      <a:pt x="2352" y="1068"/>
                      <a:pt x="2378" y="1073"/>
                    </a:cubicBezTo>
                    <a:cubicBezTo>
                      <a:pt x="2523" y="1097"/>
                      <a:pt x="2651" y="1131"/>
                      <a:pt x="2762" y="1172"/>
                    </a:cubicBezTo>
                    <a:cubicBezTo>
                      <a:pt x="2779" y="1178"/>
                      <a:pt x="2789" y="1195"/>
                      <a:pt x="2786" y="1212"/>
                    </a:cubicBezTo>
                    <a:cubicBezTo>
                      <a:pt x="2766" y="1329"/>
                      <a:pt x="2731" y="1457"/>
                      <a:pt x="2680" y="1594"/>
                    </a:cubicBezTo>
                    <a:close/>
                    <a:moveTo>
                      <a:pt x="1843" y="640"/>
                    </a:moveTo>
                    <a:cubicBezTo>
                      <a:pt x="1935" y="716"/>
                      <a:pt x="2030" y="811"/>
                      <a:pt x="2125" y="926"/>
                    </a:cubicBezTo>
                    <a:cubicBezTo>
                      <a:pt x="2142" y="947"/>
                      <a:pt x="2126" y="978"/>
                      <a:pt x="2099" y="976"/>
                    </a:cubicBezTo>
                    <a:cubicBezTo>
                      <a:pt x="1917" y="964"/>
                      <a:pt x="1731" y="964"/>
                      <a:pt x="1548" y="976"/>
                    </a:cubicBezTo>
                    <a:cubicBezTo>
                      <a:pt x="1522" y="978"/>
                      <a:pt x="1506" y="946"/>
                      <a:pt x="1523" y="926"/>
                    </a:cubicBezTo>
                    <a:cubicBezTo>
                      <a:pt x="1617" y="811"/>
                      <a:pt x="1712" y="716"/>
                      <a:pt x="1804" y="640"/>
                    </a:cubicBezTo>
                    <a:cubicBezTo>
                      <a:pt x="1815" y="631"/>
                      <a:pt x="1832" y="630"/>
                      <a:pt x="1843" y="640"/>
                    </a:cubicBezTo>
                    <a:close/>
                    <a:moveTo>
                      <a:pt x="1727" y="553"/>
                    </a:moveTo>
                    <a:cubicBezTo>
                      <a:pt x="1743" y="564"/>
                      <a:pt x="1745" y="587"/>
                      <a:pt x="1730" y="601"/>
                    </a:cubicBezTo>
                    <a:cubicBezTo>
                      <a:pt x="1630" y="694"/>
                      <a:pt x="1528" y="807"/>
                      <a:pt x="1426" y="942"/>
                    </a:cubicBezTo>
                    <a:cubicBezTo>
                      <a:pt x="1402" y="973"/>
                      <a:pt x="1370" y="992"/>
                      <a:pt x="1331" y="996"/>
                    </a:cubicBezTo>
                    <a:cubicBezTo>
                      <a:pt x="1164" y="1018"/>
                      <a:pt x="1014" y="1050"/>
                      <a:pt x="883" y="1090"/>
                    </a:cubicBezTo>
                    <a:cubicBezTo>
                      <a:pt x="864" y="1096"/>
                      <a:pt x="845" y="1082"/>
                      <a:pt x="844" y="1063"/>
                    </a:cubicBezTo>
                    <a:cubicBezTo>
                      <a:pt x="801" y="449"/>
                      <a:pt x="1216" y="209"/>
                      <a:pt x="1727" y="553"/>
                    </a:cubicBezTo>
                    <a:close/>
                    <a:moveTo>
                      <a:pt x="587" y="2119"/>
                    </a:moveTo>
                    <a:cubicBezTo>
                      <a:pt x="576" y="2132"/>
                      <a:pt x="557" y="2134"/>
                      <a:pt x="544" y="2123"/>
                    </a:cubicBezTo>
                    <a:cubicBezTo>
                      <a:pt x="205" y="1847"/>
                      <a:pt x="273" y="1462"/>
                      <a:pt x="747" y="1230"/>
                    </a:cubicBezTo>
                    <a:cubicBezTo>
                      <a:pt x="765" y="1222"/>
                      <a:pt x="786" y="1232"/>
                      <a:pt x="790" y="1251"/>
                    </a:cubicBezTo>
                    <a:cubicBezTo>
                      <a:pt x="821" y="1385"/>
                      <a:pt x="868" y="1530"/>
                      <a:pt x="933" y="1686"/>
                    </a:cubicBezTo>
                    <a:cubicBezTo>
                      <a:pt x="949" y="1722"/>
                      <a:pt x="949" y="1759"/>
                      <a:pt x="933" y="1795"/>
                    </a:cubicBezTo>
                    <a:cubicBezTo>
                      <a:pt x="905" y="1863"/>
                      <a:pt x="880" y="1928"/>
                      <a:pt x="859" y="1991"/>
                    </a:cubicBezTo>
                    <a:cubicBezTo>
                      <a:pt x="853" y="2007"/>
                      <a:pt x="839" y="2017"/>
                      <a:pt x="823" y="2016"/>
                    </a:cubicBezTo>
                    <a:cubicBezTo>
                      <a:pt x="732" y="2013"/>
                      <a:pt x="646" y="2051"/>
                      <a:pt x="587" y="2119"/>
                    </a:cubicBezTo>
                    <a:close/>
                    <a:moveTo>
                      <a:pt x="1727" y="2928"/>
                    </a:moveTo>
                    <a:cubicBezTo>
                      <a:pt x="1283" y="3226"/>
                      <a:pt x="912" y="3085"/>
                      <a:pt x="850" y="2641"/>
                    </a:cubicBezTo>
                    <a:cubicBezTo>
                      <a:pt x="848" y="2625"/>
                      <a:pt x="858" y="2610"/>
                      <a:pt x="874" y="2606"/>
                    </a:cubicBezTo>
                    <a:cubicBezTo>
                      <a:pt x="959" y="2589"/>
                      <a:pt x="1030" y="2535"/>
                      <a:pt x="1072" y="2462"/>
                    </a:cubicBezTo>
                    <a:cubicBezTo>
                      <a:pt x="1079" y="2450"/>
                      <a:pt x="1091" y="2444"/>
                      <a:pt x="1105" y="2447"/>
                    </a:cubicBezTo>
                    <a:cubicBezTo>
                      <a:pt x="1176" y="2462"/>
                      <a:pt x="1252" y="2474"/>
                      <a:pt x="1331" y="2484"/>
                    </a:cubicBezTo>
                    <a:cubicBezTo>
                      <a:pt x="1370" y="2489"/>
                      <a:pt x="1402" y="2507"/>
                      <a:pt x="1426" y="2539"/>
                    </a:cubicBezTo>
                    <a:cubicBezTo>
                      <a:pt x="1528" y="2673"/>
                      <a:pt x="1630" y="2787"/>
                      <a:pt x="1731" y="2880"/>
                    </a:cubicBezTo>
                    <a:cubicBezTo>
                      <a:pt x="1745" y="2894"/>
                      <a:pt x="1744" y="2917"/>
                      <a:pt x="1727" y="2928"/>
                    </a:cubicBezTo>
                    <a:close/>
                    <a:moveTo>
                      <a:pt x="1804" y="2841"/>
                    </a:moveTo>
                    <a:cubicBezTo>
                      <a:pt x="1712" y="2764"/>
                      <a:pt x="1617" y="2669"/>
                      <a:pt x="1523" y="2555"/>
                    </a:cubicBezTo>
                    <a:cubicBezTo>
                      <a:pt x="1505" y="2534"/>
                      <a:pt x="1522" y="2503"/>
                      <a:pt x="1548" y="2505"/>
                    </a:cubicBezTo>
                    <a:cubicBezTo>
                      <a:pt x="1731" y="2517"/>
                      <a:pt x="1917" y="2517"/>
                      <a:pt x="2099" y="2505"/>
                    </a:cubicBezTo>
                    <a:cubicBezTo>
                      <a:pt x="2126" y="2503"/>
                      <a:pt x="2142" y="2534"/>
                      <a:pt x="2125" y="2555"/>
                    </a:cubicBezTo>
                    <a:cubicBezTo>
                      <a:pt x="2030" y="2669"/>
                      <a:pt x="1936" y="2765"/>
                      <a:pt x="1843" y="2841"/>
                    </a:cubicBezTo>
                    <a:cubicBezTo>
                      <a:pt x="1832" y="2850"/>
                      <a:pt x="1816" y="2850"/>
                      <a:pt x="1804" y="2841"/>
                    </a:cubicBezTo>
                    <a:close/>
                    <a:moveTo>
                      <a:pt x="2777" y="2489"/>
                    </a:moveTo>
                    <a:cubicBezTo>
                      <a:pt x="2534" y="2507"/>
                      <a:pt x="2420" y="2799"/>
                      <a:pt x="2574" y="2979"/>
                    </a:cubicBezTo>
                    <a:cubicBezTo>
                      <a:pt x="2589" y="2997"/>
                      <a:pt x="2584" y="3024"/>
                      <a:pt x="2563" y="3036"/>
                    </a:cubicBezTo>
                    <a:cubicBezTo>
                      <a:pt x="2402" y="3125"/>
                      <a:pt x="2173" y="3098"/>
                      <a:pt x="1921" y="2928"/>
                    </a:cubicBezTo>
                    <a:cubicBezTo>
                      <a:pt x="1904" y="2917"/>
                      <a:pt x="1902" y="2894"/>
                      <a:pt x="1917" y="2880"/>
                    </a:cubicBezTo>
                    <a:cubicBezTo>
                      <a:pt x="2017" y="2787"/>
                      <a:pt x="2119" y="2673"/>
                      <a:pt x="2221" y="2539"/>
                    </a:cubicBezTo>
                    <a:cubicBezTo>
                      <a:pt x="2245" y="2507"/>
                      <a:pt x="2277" y="2489"/>
                      <a:pt x="2316" y="2484"/>
                    </a:cubicBezTo>
                    <a:cubicBezTo>
                      <a:pt x="2484" y="2463"/>
                      <a:pt x="2633" y="2431"/>
                      <a:pt x="2764" y="2391"/>
                    </a:cubicBezTo>
                    <a:cubicBezTo>
                      <a:pt x="2783" y="2385"/>
                      <a:pt x="2802" y="2398"/>
                      <a:pt x="2804" y="2418"/>
                    </a:cubicBezTo>
                    <a:cubicBezTo>
                      <a:pt x="2805" y="2432"/>
                      <a:pt x="2805" y="2445"/>
                      <a:pt x="2806" y="2458"/>
                    </a:cubicBezTo>
                    <a:cubicBezTo>
                      <a:pt x="2807" y="2474"/>
                      <a:pt x="2794" y="2488"/>
                      <a:pt x="2777" y="2489"/>
                    </a:cubicBezTo>
                    <a:close/>
                    <a:moveTo>
                      <a:pt x="2857" y="2230"/>
                    </a:moveTo>
                    <a:cubicBezTo>
                      <a:pt x="2826" y="2096"/>
                      <a:pt x="2780" y="1951"/>
                      <a:pt x="2714" y="1795"/>
                    </a:cubicBezTo>
                    <a:cubicBezTo>
                      <a:pt x="2699" y="1758"/>
                      <a:pt x="2699" y="1722"/>
                      <a:pt x="2714" y="1686"/>
                    </a:cubicBezTo>
                    <a:cubicBezTo>
                      <a:pt x="2778" y="1533"/>
                      <a:pt x="2825" y="1390"/>
                      <a:pt x="2855" y="1259"/>
                    </a:cubicBezTo>
                    <a:cubicBezTo>
                      <a:pt x="2861" y="1235"/>
                      <a:pt x="2886" y="1223"/>
                      <a:pt x="2908" y="1234"/>
                    </a:cubicBezTo>
                    <a:cubicBezTo>
                      <a:pt x="3454" y="1505"/>
                      <a:pt x="3451" y="1981"/>
                      <a:pt x="2901" y="2250"/>
                    </a:cubicBezTo>
                    <a:cubicBezTo>
                      <a:pt x="2883" y="2259"/>
                      <a:pt x="2862" y="2249"/>
                      <a:pt x="2857" y="2230"/>
                    </a:cubicBezTo>
                    <a:close/>
                    <a:moveTo>
                      <a:pt x="2857" y="2230"/>
                    </a:moveTo>
                    <a:cubicBezTo>
                      <a:pt x="2857" y="2230"/>
                      <a:pt x="2857" y="2230"/>
                      <a:pt x="2857" y="223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" name="Freeform 6"/>
              <p:cNvSpPr>
                <a:spLocks noEditPoints="1"/>
              </p:cNvSpPr>
              <p:nvPr/>
            </p:nvSpPr>
            <p:spPr bwMode="auto">
              <a:xfrm>
                <a:off x="4322762" y="1593850"/>
                <a:ext cx="3486150" cy="3486150"/>
              </a:xfrm>
              <a:custGeom>
                <a:avLst/>
                <a:gdLst>
                  <a:gd name="T0" fmla="*/ 464 w 929"/>
                  <a:gd name="T1" fmla="*/ 929 h 929"/>
                  <a:gd name="T2" fmla="*/ 929 w 929"/>
                  <a:gd name="T3" fmla="*/ 465 h 929"/>
                  <a:gd name="T4" fmla="*/ 464 w 929"/>
                  <a:gd name="T5" fmla="*/ 0 h 929"/>
                  <a:gd name="T6" fmla="*/ 0 w 929"/>
                  <a:gd name="T7" fmla="*/ 465 h 929"/>
                  <a:gd name="T8" fmla="*/ 464 w 929"/>
                  <a:gd name="T9" fmla="*/ 929 h 929"/>
                  <a:gd name="T10" fmla="*/ 464 w 929"/>
                  <a:gd name="T11" fmla="*/ 929 h 929"/>
                  <a:gd name="T12" fmla="*/ 464 w 929"/>
                  <a:gd name="T13" fmla="*/ 929 h 9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29" h="929">
                    <a:moveTo>
                      <a:pt x="464" y="929"/>
                    </a:moveTo>
                    <a:cubicBezTo>
                      <a:pt x="721" y="929"/>
                      <a:pt x="929" y="721"/>
                      <a:pt x="929" y="465"/>
                    </a:cubicBezTo>
                    <a:cubicBezTo>
                      <a:pt x="929" y="208"/>
                      <a:pt x="721" y="0"/>
                      <a:pt x="464" y="0"/>
                    </a:cubicBezTo>
                    <a:cubicBezTo>
                      <a:pt x="208" y="0"/>
                      <a:pt x="0" y="208"/>
                      <a:pt x="0" y="465"/>
                    </a:cubicBezTo>
                    <a:cubicBezTo>
                      <a:pt x="0" y="721"/>
                      <a:pt x="208" y="929"/>
                      <a:pt x="464" y="929"/>
                    </a:cubicBezTo>
                    <a:close/>
                    <a:moveTo>
                      <a:pt x="464" y="929"/>
                    </a:moveTo>
                    <a:cubicBezTo>
                      <a:pt x="464" y="929"/>
                      <a:pt x="464" y="929"/>
                      <a:pt x="464" y="929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sp>
        <p:nvSpPr>
          <p:cNvPr id="2" name="文本框 1"/>
          <p:cNvSpPr txBox="1"/>
          <p:nvPr/>
        </p:nvSpPr>
        <p:spPr>
          <a:xfrm>
            <a:off x="4069080" y="2002155"/>
            <a:ext cx="7416165" cy="3830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zh-CN" altLang="en-US"/>
              <a:t>Django是一个用于构建Web应用程序的高级Python Web框架。它提供了一种快速而高效的方式来构建Web应用程序，并且可以轻松地与Python的各种科学计算和机器学习工具进行集成。在本文中，我们将使用Django框架来实现我们的博客推荐系统。</a:t>
            </a:r>
            <a:endParaRPr lang="zh-CN" altLang="en-US"/>
          </a:p>
          <a:p>
            <a:pPr>
              <a:lnSpc>
                <a:spcPct val="150000"/>
              </a:lnSpc>
            </a:pPr>
            <a:endParaRPr lang="zh-CN" altLang="en-US"/>
          </a:p>
          <a:p>
            <a:pPr>
              <a:lnSpc>
                <a:spcPct val="150000"/>
              </a:lnSpc>
            </a:pPr>
            <a:r>
              <a:rPr lang="zh-CN" altLang="en-US"/>
              <a:t>Django框架可以大大简化Web应用程序的开发过程，它提供了许多强大的功能，如用户认证、ORM、模板引擎等，使得开发者可以专注于业务逻辑而不必过多考虑底层细节。此外，Django还支持各种数据库和缓存后端，可以灵活地适应各种场景。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190115" y="88836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Django</a:t>
            </a:r>
            <a:r>
              <a:rPr lang="zh-CN" altLang="en-US"/>
              <a:t>介绍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66115" y="3071495"/>
            <a:ext cx="2872740" cy="1295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heel spokes="8"/>
      </p:transition>
    </mc:Choice>
    <mc:Fallback>
      <p:transition spd="slow">
        <p:wheel spokes="8"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00.xml><?xml version="1.0" encoding="utf-8"?>
<p:tagLst xmlns:p="http://schemas.openxmlformats.org/presentationml/2006/main">
  <p:tag name="KSO_WM_BEAUTIFY_FLAG" val=""/>
</p:tagLst>
</file>

<file path=ppt/tags/tag101.xml><?xml version="1.0" encoding="utf-8"?>
<p:tagLst xmlns:p="http://schemas.openxmlformats.org/presentationml/2006/main">
  <p:tag name="KSO_WM_BEAUTIFY_FLAG" val=""/>
</p:tagLst>
</file>

<file path=ppt/tags/tag102.xml><?xml version="1.0" encoding="utf-8"?>
<p:tagLst xmlns:p="http://schemas.openxmlformats.org/presentationml/2006/main">
  <p:tag name="KSO_WM_BEAUTIFY_FLAG" val=""/>
</p:tagLst>
</file>

<file path=ppt/tags/tag103.xml><?xml version="1.0" encoding="utf-8"?>
<p:tagLst xmlns:p="http://schemas.openxmlformats.org/presentationml/2006/main">
  <p:tag name="KSO_WM_BEAUTIFY_FLAG" val=""/>
</p:tagLst>
</file>

<file path=ppt/tags/tag104.xml><?xml version="1.0" encoding="utf-8"?>
<p:tagLst xmlns:p="http://schemas.openxmlformats.org/presentationml/2006/main">
  <p:tag name="KSO_WM_BEAUTIFY_FLAG" val=""/>
</p:tagLst>
</file>

<file path=ppt/tags/tag105.xml><?xml version="1.0" encoding="utf-8"?>
<p:tagLst xmlns:p="http://schemas.openxmlformats.org/presentationml/2006/main">
  <p:tag name="KSO_WM_BEAUTIFY_FLAG" val=""/>
</p:tagLst>
</file>

<file path=ppt/tags/tag106.xml><?xml version="1.0" encoding="utf-8"?>
<p:tagLst xmlns:p="http://schemas.openxmlformats.org/presentationml/2006/main">
  <p:tag name="KSO_WM_BEAUTIFY_FLAG" val=""/>
</p:tagLst>
</file>

<file path=ppt/tags/tag107.xml><?xml version="1.0" encoding="utf-8"?>
<p:tagLst xmlns:p="http://schemas.openxmlformats.org/presentationml/2006/main">
  <p:tag name="KSO_WM_BEAUTIFY_FLAG" val=""/>
</p:tagLst>
</file>

<file path=ppt/tags/tag108.xml><?xml version="1.0" encoding="utf-8"?>
<p:tagLst xmlns:p="http://schemas.openxmlformats.org/presentationml/2006/main">
  <p:tag name="KSO_WM_BEAUTIFY_FLAG" val=""/>
</p:tagLst>
</file>

<file path=ppt/tags/tag109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10.xml><?xml version="1.0" encoding="utf-8"?>
<p:tagLst xmlns:p="http://schemas.openxmlformats.org/presentationml/2006/main">
  <p:tag name="KSO_WM_BEAUTIFY_FLAG" val=""/>
</p:tagLst>
</file>

<file path=ppt/tags/tag111.xml><?xml version="1.0" encoding="utf-8"?>
<p:tagLst xmlns:p="http://schemas.openxmlformats.org/presentationml/2006/main">
  <p:tag name="KSO_WM_BEAUTIFY_FLAG" val=""/>
</p:tagLst>
</file>

<file path=ppt/tags/tag112.xml><?xml version="1.0" encoding="utf-8"?>
<p:tagLst xmlns:p="http://schemas.openxmlformats.org/presentationml/2006/main">
  <p:tag name="KSO_WM_BEAUTIFY_FLAG" val=""/>
</p:tagLst>
</file>

<file path=ppt/tags/tag113.xml><?xml version="1.0" encoding="utf-8"?>
<p:tagLst xmlns:p="http://schemas.openxmlformats.org/presentationml/2006/main">
  <p:tag name="KSO_WM_BEAUTIFY_FLAG" val=""/>
</p:tagLst>
</file>

<file path=ppt/tags/tag114.xml><?xml version="1.0" encoding="utf-8"?>
<p:tagLst xmlns:p="http://schemas.openxmlformats.org/presentationml/2006/main">
  <p:tag name="KSO_WM_BEAUTIFY_FLAG" val=""/>
</p:tagLst>
</file>

<file path=ppt/tags/tag115.xml><?xml version="1.0" encoding="utf-8"?>
<p:tagLst xmlns:p="http://schemas.openxmlformats.org/presentationml/2006/main">
  <p:tag name="KSO_WM_BEAUTIFY_FLAG" val=""/>
</p:tagLst>
</file>

<file path=ppt/tags/tag116.xml><?xml version="1.0" encoding="utf-8"?>
<p:tagLst xmlns:p="http://schemas.openxmlformats.org/presentationml/2006/main">
  <p:tag name="KSO_WM_BEAUTIFY_FLAG" val=""/>
</p:tagLst>
</file>

<file path=ppt/tags/tag117.xml><?xml version="1.0" encoding="utf-8"?>
<p:tagLst xmlns:p="http://schemas.openxmlformats.org/presentationml/2006/main">
  <p:tag name="KSO_WM_BEAUTIFY_FLAG" val=""/>
</p:tagLst>
</file>

<file path=ppt/tags/tag118.xml><?xml version="1.0" encoding="utf-8"?>
<p:tagLst xmlns:p="http://schemas.openxmlformats.org/presentationml/2006/main">
  <p:tag name="KSO_WM_BEAUTIFY_FLAG" val=""/>
</p:tagLst>
</file>

<file path=ppt/tags/tag119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20.xml><?xml version="1.0" encoding="utf-8"?>
<p:tagLst xmlns:p="http://schemas.openxmlformats.org/presentationml/2006/main">
  <p:tag name="KSO_WM_BEAUTIFY_FLAG" val=""/>
</p:tagLst>
</file>

<file path=ppt/tags/tag121.xml><?xml version="1.0" encoding="utf-8"?>
<p:tagLst xmlns:p="http://schemas.openxmlformats.org/presentationml/2006/main">
  <p:tag name="KSO_WM_BEAUTIFY_FLAG" val=""/>
</p:tagLst>
</file>

<file path=ppt/tags/tag122.xml><?xml version="1.0" encoding="utf-8"?>
<p:tagLst xmlns:p="http://schemas.openxmlformats.org/presentationml/2006/main">
  <p:tag name="KSO_WM_BEAUTIFY_FLAG" val=""/>
</p:tagLst>
</file>

<file path=ppt/tags/tag123.xml><?xml version="1.0" encoding="utf-8"?>
<p:tagLst xmlns:p="http://schemas.openxmlformats.org/presentationml/2006/main">
  <p:tag name="KSO_WM_BEAUTIFY_FLAG" val=""/>
</p:tagLst>
</file>

<file path=ppt/tags/tag124.xml><?xml version="1.0" encoding="utf-8"?>
<p:tagLst xmlns:p="http://schemas.openxmlformats.org/presentationml/2006/main">
  <p:tag name="KSO_WM_BEAUTIFY_FLAG" val=""/>
</p:tagLst>
</file>

<file path=ppt/tags/tag125.xml><?xml version="1.0" encoding="utf-8"?>
<p:tagLst xmlns:p="http://schemas.openxmlformats.org/presentationml/2006/main">
  <p:tag name="KSO_WM_BEAUTIFY_FLAG" val=""/>
</p:tagLst>
</file>

<file path=ppt/tags/tag126.xml><?xml version="1.0" encoding="utf-8"?>
<p:tagLst xmlns:p="http://schemas.openxmlformats.org/presentationml/2006/main">
  <p:tag name="KSO_WM_BEAUTIFY_FLAG" val=""/>
</p:tagLst>
</file>

<file path=ppt/tags/tag127.xml><?xml version="1.0" encoding="utf-8"?>
<p:tagLst xmlns:p="http://schemas.openxmlformats.org/presentationml/2006/main">
  <p:tag name="KSO_WM_BEAUTIFY_FLAG" val=""/>
</p:tagLst>
</file>

<file path=ppt/tags/tag128.xml><?xml version="1.0" encoding="utf-8"?>
<p:tagLst xmlns:p="http://schemas.openxmlformats.org/presentationml/2006/main">
  <p:tag name="KSO_WM_BEAUTIFY_FLAG" val=""/>
</p:tagLst>
</file>

<file path=ppt/tags/tag129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30.xml><?xml version="1.0" encoding="utf-8"?>
<p:tagLst xmlns:p="http://schemas.openxmlformats.org/presentationml/2006/main">
  <p:tag name="KSO_WM_BEAUTIFY_FLAG" val=""/>
</p:tagLst>
</file>

<file path=ppt/tags/tag131.xml><?xml version="1.0" encoding="utf-8"?>
<p:tagLst xmlns:p="http://schemas.openxmlformats.org/presentationml/2006/main">
  <p:tag name="KSO_WM_BEAUTIFY_FLAG" val=""/>
</p:tagLst>
</file>

<file path=ppt/tags/tag132.xml><?xml version="1.0" encoding="utf-8"?>
<p:tagLst xmlns:p="http://schemas.openxmlformats.org/presentationml/2006/main">
  <p:tag name="KSO_WM_BEAUTIFY_FLAG" val=""/>
</p:tagLst>
</file>

<file path=ppt/tags/tag133.xml><?xml version="1.0" encoding="utf-8"?>
<p:tagLst xmlns:p="http://schemas.openxmlformats.org/presentationml/2006/main">
  <p:tag name="KSO_WM_BEAUTIFY_FLAG" val=""/>
</p:tagLst>
</file>

<file path=ppt/tags/tag134.xml><?xml version="1.0" encoding="utf-8"?>
<p:tagLst xmlns:p="http://schemas.openxmlformats.org/presentationml/2006/main">
  <p:tag name="KSO_WM_BEAUTIFY_FLAG" val=""/>
</p:tagLst>
</file>

<file path=ppt/tags/tag135.xml><?xml version="1.0" encoding="utf-8"?>
<p:tagLst xmlns:p="http://schemas.openxmlformats.org/presentationml/2006/main">
  <p:tag name="KSO_WM_BEAUTIFY_FLAG" val=""/>
</p:tagLst>
</file>

<file path=ppt/tags/tag136.xml><?xml version="1.0" encoding="utf-8"?>
<p:tagLst xmlns:p="http://schemas.openxmlformats.org/presentationml/2006/main">
  <p:tag name="KSO_WM_BEAUTIFY_FLAG" val=""/>
</p:tagLst>
</file>

<file path=ppt/tags/tag137.xml><?xml version="1.0" encoding="utf-8"?>
<p:tagLst xmlns:p="http://schemas.openxmlformats.org/presentationml/2006/main">
  <p:tag name="KSO_WM_BEAUTIFY_FLAG" val=""/>
</p:tagLst>
</file>

<file path=ppt/tags/tag138.xml><?xml version="1.0" encoding="utf-8"?>
<p:tagLst xmlns:p="http://schemas.openxmlformats.org/presentationml/2006/main">
  <p:tag name="KSO_WM_BEAUTIFY_FLAG" val=""/>
</p:tagLst>
</file>

<file path=ppt/tags/tag139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40.xml><?xml version="1.0" encoding="utf-8"?>
<p:tagLst xmlns:p="http://schemas.openxmlformats.org/presentationml/2006/main">
  <p:tag name="KSO_WM_BEAUTIFY_FLAG" val=""/>
</p:tagLst>
</file>

<file path=ppt/tags/tag141.xml><?xml version="1.0" encoding="utf-8"?>
<p:tagLst xmlns:p="http://schemas.openxmlformats.org/presentationml/2006/main">
  <p:tag name="KSO_WM_BEAUTIFY_FLAG" val=""/>
</p:tagLst>
</file>

<file path=ppt/tags/tag142.xml><?xml version="1.0" encoding="utf-8"?>
<p:tagLst xmlns:p="http://schemas.openxmlformats.org/presentationml/2006/main">
  <p:tag name="KSO_WM_BEAUTIFY_FLAG" val=""/>
</p:tagLst>
</file>

<file path=ppt/tags/tag143.xml><?xml version="1.0" encoding="utf-8"?>
<p:tagLst xmlns:p="http://schemas.openxmlformats.org/presentationml/2006/main">
  <p:tag name="KSO_WM_BEAUTIFY_FLAG" val=""/>
</p:tagLst>
</file>

<file path=ppt/tags/tag144.xml><?xml version="1.0" encoding="utf-8"?>
<p:tagLst xmlns:p="http://schemas.openxmlformats.org/presentationml/2006/main">
  <p:tag name="KSO_WM_BEAUTIFY_FLAG" val=""/>
</p:tagLst>
</file>

<file path=ppt/tags/tag145.xml><?xml version="1.0" encoding="utf-8"?>
<p:tagLst xmlns:p="http://schemas.openxmlformats.org/presentationml/2006/main">
  <p:tag name="KSO_WM_BEAUTIFY_FLAG" val=""/>
</p:tagLst>
</file>

<file path=ppt/tags/tag146.xml><?xml version="1.0" encoding="utf-8"?>
<p:tagLst xmlns:p="http://schemas.openxmlformats.org/presentationml/2006/main">
  <p:tag name="KSO_WM_BEAUTIFY_FLAG" val=""/>
</p:tagLst>
</file>

<file path=ppt/tags/tag147.xml><?xml version="1.0" encoding="utf-8"?>
<p:tagLst xmlns:p="http://schemas.openxmlformats.org/presentationml/2006/main">
  <p:tag name="KSO_WM_BEAUTIFY_FLAG" val=""/>
</p:tagLst>
</file>

<file path=ppt/tags/tag148.xml><?xml version="1.0" encoding="utf-8"?>
<p:tagLst xmlns:p="http://schemas.openxmlformats.org/presentationml/2006/main">
  <p:tag name="KSO_WM_BEAUTIFY_FLAG" val=""/>
</p:tagLst>
</file>

<file path=ppt/tags/tag149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50.xml><?xml version="1.0" encoding="utf-8"?>
<p:tagLst xmlns:p="http://schemas.openxmlformats.org/presentationml/2006/main">
  <p:tag name="KSO_WM_BEAUTIFY_FLAG" val=""/>
</p:tagLst>
</file>

<file path=ppt/tags/tag151.xml><?xml version="1.0" encoding="utf-8"?>
<p:tagLst xmlns:p="http://schemas.openxmlformats.org/presentationml/2006/main">
  <p:tag name="KSO_WM_BEAUTIFY_FLAG" val=""/>
</p:tagLst>
</file>

<file path=ppt/tags/tag152.xml><?xml version="1.0" encoding="utf-8"?>
<p:tagLst xmlns:p="http://schemas.openxmlformats.org/presentationml/2006/main">
  <p:tag name="KSO_WM_BEAUTIFY_FLAG" val=""/>
</p:tagLst>
</file>

<file path=ppt/tags/tag153.xml><?xml version="1.0" encoding="utf-8"?>
<p:tagLst xmlns:p="http://schemas.openxmlformats.org/presentationml/2006/main">
  <p:tag name="KSO_WM_BEAUTIFY_FLAG" val=""/>
</p:tagLst>
</file>

<file path=ppt/tags/tag154.xml><?xml version="1.0" encoding="utf-8"?>
<p:tagLst xmlns:p="http://schemas.openxmlformats.org/presentationml/2006/main">
  <p:tag name="KSO_WM_BEAUTIFY_FLAG" val=""/>
</p:tagLst>
</file>

<file path=ppt/tags/tag155.xml><?xml version="1.0" encoding="utf-8"?>
<p:tagLst xmlns:p="http://schemas.openxmlformats.org/presentationml/2006/main">
  <p:tag name="KSO_WM_BEAUTIFY_FLAG" val=""/>
</p:tagLst>
</file>

<file path=ppt/tags/tag156.xml><?xml version="1.0" encoding="utf-8"?>
<p:tagLst xmlns:p="http://schemas.openxmlformats.org/presentationml/2006/main">
  <p:tag name="KSO_WM_BEAUTIFY_FLAG" val=""/>
</p:tagLst>
</file>

<file path=ppt/tags/tag157.xml><?xml version="1.0" encoding="utf-8"?>
<p:tagLst xmlns:p="http://schemas.openxmlformats.org/presentationml/2006/main">
  <p:tag name="KSO_WM_BEAUTIFY_FLAG" val=""/>
</p:tagLst>
</file>

<file path=ppt/tags/tag158.xml><?xml version="1.0" encoding="utf-8"?>
<p:tagLst xmlns:p="http://schemas.openxmlformats.org/presentationml/2006/main">
  <p:tag name="COMMONDATA" val="eyJoZGlkIjoiODViY2JkMjU3NGYzZTEwMzZmMGFkZWViYmNkYWU3NDIifQ=="/>
  <p:tag name="KSO_WPP_MARK_KEY" val="500323c1-54ff-4166-b7e3-b5ca63503179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30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40.xml><?xml version="1.0" encoding="utf-8"?>
<p:tagLst xmlns:p="http://schemas.openxmlformats.org/presentationml/2006/main">
  <p:tag name="KSO_WM_BEAUTIFY_FLAG" val=""/>
</p:tagLst>
</file>

<file path=ppt/tags/tag41.xml><?xml version="1.0" encoding="utf-8"?>
<p:tagLst xmlns:p="http://schemas.openxmlformats.org/presentationml/2006/main">
  <p:tag name="KSO_WM_BEAUTIFY_FLAG" val=""/>
</p:tagLst>
</file>

<file path=ppt/tags/tag42.xml><?xml version="1.0" encoding="utf-8"?>
<p:tagLst xmlns:p="http://schemas.openxmlformats.org/presentationml/2006/main">
  <p:tag name="KSO_WM_BEAUTIFY_FLAG" val=""/>
</p:tagLst>
</file>

<file path=ppt/tags/tag43.xml><?xml version="1.0" encoding="utf-8"?>
<p:tagLst xmlns:p="http://schemas.openxmlformats.org/presentationml/2006/main">
  <p:tag name="KSO_WM_BEAUTIFY_FLAG" val=""/>
</p:tagLst>
</file>

<file path=ppt/tags/tag44.xml><?xml version="1.0" encoding="utf-8"?>
<p:tagLst xmlns:p="http://schemas.openxmlformats.org/presentationml/2006/main">
  <p:tag name="KSO_WM_BEAUTIFY_FLAG" val=""/>
</p:tagLst>
</file>

<file path=ppt/tags/tag45.xml><?xml version="1.0" encoding="utf-8"?>
<p:tagLst xmlns:p="http://schemas.openxmlformats.org/presentationml/2006/main">
  <p:tag name="KSO_WM_BEAUTIFY_FLAG" val=""/>
</p:tagLst>
</file>

<file path=ppt/tags/tag46.xml><?xml version="1.0" encoding="utf-8"?>
<p:tagLst xmlns:p="http://schemas.openxmlformats.org/presentationml/2006/main">
  <p:tag name="KSO_WM_BEAUTIFY_FLAG" val=""/>
</p:tagLst>
</file>

<file path=ppt/tags/tag47.xml><?xml version="1.0" encoding="utf-8"?>
<p:tagLst xmlns:p="http://schemas.openxmlformats.org/presentationml/2006/main">
  <p:tag name="KSO_WM_BEAUTIFY_FLAG" val=""/>
</p:tagLst>
</file>

<file path=ppt/tags/tag48.xml><?xml version="1.0" encoding="utf-8"?>
<p:tagLst xmlns:p="http://schemas.openxmlformats.org/presentationml/2006/main">
  <p:tag name="KSO_WM_BEAUTIFY_FLAG" val=""/>
</p:tagLst>
</file>

<file path=ppt/tags/tag49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50.xml><?xml version="1.0" encoding="utf-8"?>
<p:tagLst xmlns:p="http://schemas.openxmlformats.org/presentationml/2006/main">
  <p:tag name="KSO_WM_BEAUTIFY_FLAG" val=""/>
</p:tagLst>
</file>

<file path=ppt/tags/tag51.xml><?xml version="1.0" encoding="utf-8"?>
<p:tagLst xmlns:p="http://schemas.openxmlformats.org/presentationml/2006/main">
  <p:tag name="KSO_WM_BEAUTIFY_FLAG" val=""/>
</p:tagLst>
</file>

<file path=ppt/tags/tag52.xml><?xml version="1.0" encoding="utf-8"?>
<p:tagLst xmlns:p="http://schemas.openxmlformats.org/presentationml/2006/main">
  <p:tag name="KSO_WM_BEAUTIFY_FLAG" val=""/>
</p:tagLst>
</file>

<file path=ppt/tags/tag53.xml><?xml version="1.0" encoding="utf-8"?>
<p:tagLst xmlns:p="http://schemas.openxmlformats.org/presentationml/2006/main">
  <p:tag name="KSO_WM_BEAUTIFY_FLAG" val=""/>
</p:tagLst>
</file>

<file path=ppt/tags/tag54.xml><?xml version="1.0" encoding="utf-8"?>
<p:tagLst xmlns:p="http://schemas.openxmlformats.org/presentationml/2006/main">
  <p:tag name="KSO_WM_BEAUTIFY_FLAG" val=""/>
</p:tagLst>
</file>

<file path=ppt/tags/tag55.xml><?xml version="1.0" encoding="utf-8"?>
<p:tagLst xmlns:p="http://schemas.openxmlformats.org/presentationml/2006/main">
  <p:tag name="KSO_WM_BEAUTIFY_FLAG" val=""/>
</p:tagLst>
</file>

<file path=ppt/tags/tag56.xml><?xml version="1.0" encoding="utf-8"?>
<p:tagLst xmlns:p="http://schemas.openxmlformats.org/presentationml/2006/main">
  <p:tag name="KSO_WM_BEAUTIFY_FLAG" val=""/>
</p:tagLst>
</file>

<file path=ppt/tags/tag57.xml><?xml version="1.0" encoding="utf-8"?>
<p:tagLst xmlns:p="http://schemas.openxmlformats.org/presentationml/2006/main">
  <p:tag name="KSO_WM_BEAUTIFY_FLAG" val=""/>
</p:tagLst>
</file>

<file path=ppt/tags/tag58.xml><?xml version="1.0" encoding="utf-8"?>
<p:tagLst xmlns:p="http://schemas.openxmlformats.org/presentationml/2006/main">
  <p:tag name="KSO_WM_BEAUTIFY_FLAG" val=""/>
</p:tagLst>
</file>

<file path=ppt/tags/tag59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60.xml><?xml version="1.0" encoding="utf-8"?>
<p:tagLst xmlns:p="http://schemas.openxmlformats.org/presentationml/2006/main">
  <p:tag name="KSO_WM_BEAUTIFY_FLAG" val=""/>
</p:tagLst>
</file>

<file path=ppt/tags/tag61.xml><?xml version="1.0" encoding="utf-8"?>
<p:tagLst xmlns:p="http://schemas.openxmlformats.org/presentationml/2006/main">
  <p:tag name="KSO_WM_BEAUTIFY_FLAG" val=""/>
</p:tagLst>
</file>

<file path=ppt/tags/tag62.xml><?xml version="1.0" encoding="utf-8"?>
<p:tagLst xmlns:p="http://schemas.openxmlformats.org/presentationml/2006/main">
  <p:tag name="KSO_WM_BEAUTIFY_FLAG" val=""/>
</p:tagLst>
</file>

<file path=ppt/tags/tag63.xml><?xml version="1.0" encoding="utf-8"?>
<p:tagLst xmlns:p="http://schemas.openxmlformats.org/presentationml/2006/main">
  <p:tag name="KSO_WM_BEAUTIFY_FLAG" val=""/>
</p:tagLst>
</file>

<file path=ppt/tags/tag64.xml><?xml version="1.0" encoding="utf-8"?>
<p:tagLst xmlns:p="http://schemas.openxmlformats.org/presentationml/2006/main">
  <p:tag name="KSO_WM_BEAUTIFY_FLAG" val=""/>
</p:tagLst>
</file>

<file path=ppt/tags/tag65.xml><?xml version="1.0" encoding="utf-8"?>
<p:tagLst xmlns:p="http://schemas.openxmlformats.org/presentationml/2006/main">
  <p:tag name="KSO_WM_BEAUTIFY_FLAG" val=""/>
</p:tagLst>
</file>

<file path=ppt/tags/tag66.xml><?xml version="1.0" encoding="utf-8"?>
<p:tagLst xmlns:p="http://schemas.openxmlformats.org/presentationml/2006/main">
  <p:tag name="KSO_WM_BEAUTIFY_FLAG" val=""/>
</p:tagLst>
</file>

<file path=ppt/tags/tag67.xml><?xml version="1.0" encoding="utf-8"?>
<p:tagLst xmlns:p="http://schemas.openxmlformats.org/presentationml/2006/main">
  <p:tag name="KSO_WM_BEAUTIFY_FLAG" val=""/>
</p:tagLst>
</file>

<file path=ppt/tags/tag68.xml><?xml version="1.0" encoding="utf-8"?>
<p:tagLst xmlns:p="http://schemas.openxmlformats.org/presentationml/2006/main">
  <p:tag name="KSO_WM_BEAUTIFY_FLAG" val=""/>
</p:tagLst>
</file>

<file path=ppt/tags/tag69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70.xml><?xml version="1.0" encoding="utf-8"?>
<p:tagLst xmlns:p="http://schemas.openxmlformats.org/presentationml/2006/main">
  <p:tag name="KSO_WM_BEAUTIFY_FLAG" val=""/>
</p:tagLst>
</file>

<file path=ppt/tags/tag71.xml><?xml version="1.0" encoding="utf-8"?>
<p:tagLst xmlns:p="http://schemas.openxmlformats.org/presentationml/2006/main">
  <p:tag name="KSO_WM_BEAUTIFY_FLAG" val=""/>
</p:tagLst>
</file>

<file path=ppt/tags/tag72.xml><?xml version="1.0" encoding="utf-8"?>
<p:tagLst xmlns:p="http://schemas.openxmlformats.org/presentationml/2006/main">
  <p:tag name="KSO_WM_BEAUTIFY_FLAG" val=""/>
</p:tagLst>
</file>

<file path=ppt/tags/tag73.xml><?xml version="1.0" encoding="utf-8"?>
<p:tagLst xmlns:p="http://schemas.openxmlformats.org/presentationml/2006/main">
  <p:tag name="KSO_WM_BEAUTIFY_FLAG" val=""/>
</p:tagLst>
</file>

<file path=ppt/tags/tag74.xml><?xml version="1.0" encoding="utf-8"?>
<p:tagLst xmlns:p="http://schemas.openxmlformats.org/presentationml/2006/main">
  <p:tag name="KSO_WM_BEAUTIFY_FLAG" val=""/>
</p:tagLst>
</file>

<file path=ppt/tags/tag75.xml><?xml version="1.0" encoding="utf-8"?>
<p:tagLst xmlns:p="http://schemas.openxmlformats.org/presentationml/2006/main">
  <p:tag name="KSO_WM_BEAUTIFY_FLAG" val=""/>
</p:tagLst>
</file>

<file path=ppt/tags/tag76.xml><?xml version="1.0" encoding="utf-8"?>
<p:tagLst xmlns:p="http://schemas.openxmlformats.org/presentationml/2006/main">
  <p:tag name="KSO_WM_BEAUTIFY_FLAG" val=""/>
</p:tagLst>
</file>

<file path=ppt/tags/tag77.xml><?xml version="1.0" encoding="utf-8"?>
<p:tagLst xmlns:p="http://schemas.openxmlformats.org/presentationml/2006/main">
  <p:tag name="KSO_WM_BEAUTIFY_FLAG" val=""/>
</p:tagLst>
</file>

<file path=ppt/tags/tag78.xml><?xml version="1.0" encoding="utf-8"?>
<p:tagLst xmlns:p="http://schemas.openxmlformats.org/presentationml/2006/main">
  <p:tag name="KSO_WM_BEAUTIFY_FLAG" val=""/>
</p:tagLst>
</file>

<file path=ppt/tags/tag79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80.xml><?xml version="1.0" encoding="utf-8"?>
<p:tagLst xmlns:p="http://schemas.openxmlformats.org/presentationml/2006/main">
  <p:tag name="KSO_WM_BEAUTIFY_FLAG" val=""/>
</p:tagLst>
</file>

<file path=ppt/tags/tag81.xml><?xml version="1.0" encoding="utf-8"?>
<p:tagLst xmlns:p="http://schemas.openxmlformats.org/presentationml/2006/main">
  <p:tag name="KSO_WM_BEAUTIFY_FLAG" val=""/>
</p:tagLst>
</file>

<file path=ppt/tags/tag82.xml><?xml version="1.0" encoding="utf-8"?>
<p:tagLst xmlns:p="http://schemas.openxmlformats.org/presentationml/2006/main">
  <p:tag name="KSO_WM_BEAUTIFY_FLAG" val=""/>
</p:tagLst>
</file>

<file path=ppt/tags/tag83.xml><?xml version="1.0" encoding="utf-8"?>
<p:tagLst xmlns:p="http://schemas.openxmlformats.org/presentationml/2006/main">
  <p:tag name="KSO_WM_BEAUTIFY_FLAG" val=""/>
</p:tagLst>
</file>

<file path=ppt/tags/tag84.xml><?xml version="1.0" encoding="utf-8"?>
<p:tagLst xmlns:p="http://schemas.openxmlformats.org/presentationml/2006/main">
  <p:tag name="KSO_WM_BEAUTIFY_FLAG" val=""/>
</p:tagLst>
</file>

<file path=ppt/tags/tag85.xml><?xml version="1.0" encoding="utf-8"?>
<p:tagLst xmlns:p="http://schemas.openxmlformats.org/presentationml/2006/main">
  <p:tag name="KSO_WM_BEAUTIFY_FLAG" val=""/>
</p:tagLst>
</file>

<file path=ppt/tags/tag86.xml><?xml version="1.0" encoding="utf-8"?>
<p:tagLst xmlns:p="http://schemas.openxmlformats.org/presentationml/2006/main">
  <p:tag name="KSO_WM_BEAUTIFY_FLAG" val=""/>
</p:tagLst>
</file>

<file path=ppt/tags/tag87.xml><?xml version="1.0" encoding="utf-8"?>
<p:tagLst xmlns:p="http://schemas.openxmlformats.org/presentationml/2006/main">
  <p:tag name="KSO_WM_BEAUTIFY_FLAG" val=""/>
</p:tagLst>
</file>

<file path=ppt/tags/tag88.xml><?xml version="1.0" encoding="utf-8"?>
<p:tagLst xmlns:p="http://schemas.openxmlformats.org/presentationml/2006/main">
  <p:tag name="KSO_WM_BEAUTIFY_FLAG" val=""/>
</p:tagLst>
</file>

<file path=ppt/tags/tag89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ags/tag90.xml><?xml version="1.0" encoding="utf-8"?>
<p:tagLst xmlns:p="http://schemas.openxmlformats.org/presentationml/2006/main">
  <p:tag name="KSO_WM_BEAUTIFY_FLAG" val=""/>
</p:tagLst>
</file>

<file path=ppt/tags/tag91.xml><?xml version="1.0" encoding="utf-8"?>
<p:tagLst xmlns:p="http://schemas.openxmlformats.org/presentationml/2006/main">
  <p:tag name="KSO_WM_BEAUTIFY_FLAG" val=""/>
</p:tagLst>
</file>

<file path=ppt/tags/tag92.xml><?xml version="1.0" encoding="utf-8"?>
<p:tagLst xmlns:p="http://schemas.openxmlformats.org/presentationml/2006/main">
  <p:tag name="KSO_WM_BEAUTIFY_FLAG" val=""/>
</p:tagLst>
</file>

<file path=ppt/tags/tag93.xml><?xml version="1.0" encoding="utf-8"?>
<p:tagLst xmlns:p="http://schemas.openxmlformats.org/presentationml/2006/main">
  <p:tag name="KSO_WM_BEAUTIFY_FLAG" val=""/>
</p:tagLst>
</file>

<file path=ppt/tags/tag94.xml><?xml version="1.0" encoding="utf-8"?>
<p:tagLst xmlns:p="http://schemas.openxmlformats.org/presentationml/2006/main">
  <p:tag name="KSO_WM_BEAUTIFY_FLAG" val=""/>
</p:tagLst>
</file>

<file path=ppt/tags/tag95.xml><?xml version="1.0" encoding="utf-8"?>
<p:tagLst xmlns:p="http://schemas.openxmlformats.org/presentationml/2006/main">
  <p:tag name="KSO_WM_BEAUTIFY_FLAG" val=""/>
</p:tagLst>
</file>

<file path=ppt/tags/tag96.xml><?xml version="1.0" encoding="utf-8"?>
<p:tagLst xmlns:p="http://schemas.openxmlformats.org/presentationml/2006/main">
  <p:tag name="KSO_WM_BEAUTIFY_FLAG" val=""/>
</p:tagLst>
</file>

<file path=ppt/tags/tag97.xml><?xml version="1.0" encoding="utf-8"?>
<p:tagLst xmlns:p="http://schemas.openxmlformats.org/presentationml/2006/main">
  <p:tag name="KSO_WM_BEAUTIFY_FLAG" val=""/>
</p:tagLst>
</file>

<file path=ppt/tags/tag98.xml><?xml version="1.0" encoding="utf-8"?>
<p:tagLst xmlns:p="http://schemas.openxmlformats.org/presentationml/2006/main">
  <p:tag name="KSO_WM_BEAUTIFY_FLAG" val=""/>
</p:tagLst>
</file>

<file path=ppt/tags/tag9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solidFill>
            <a:schemeClr val="bg1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rnd">
          <a:solidFill>
            <a:schemeClr val="bg1"/>
          </a:solidFill>
          <a:round/>
          <a:tailEnd type="none" w="sm" len="sm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6537</Words>
  <Application>WPS 演示</Application>
  <PresentationFormat>宽屏</PresentationFormat>
  <Paragraphs>538</Paragraphs>
  <Slides>39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39</vt:i4>
      </vt:variant>
    </vt:vector>
  </HeadingPairs>
  <TitlesOfParts>
    <vt:vector size="50" baseType="lpstr">
      <vt:lpstr>Arial</vt:lpstr>
      <vt:lpstr>宋体</vt:lpstr>
      <vt:lpstr>Wingdings</vt:lpstr>
      <vt:lpstr>微软雅黑</vt:lpstr>
      <vt:lpstr>Arial Unicode MS</vt:lpstr>
      <vt:lpstr>Calibri</vt:lpstr>
      <vt:lpstr>Wingdings</vt:lpstr>
      <vt:lpstr>Segoe UI Light</vt:lpstr>
      <vt:lpstr>黑体</vt:lpstr>
      <vt:lpstr>华文琥珀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Hewlett-Packard Company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杨健</dc:creator>
  <cp:lastModifiedBy>福克斯</cp:lastModifiedBy>
  <cp:revision>248</cp:revision>
  <dcterms:created xsi:type="dcterms:W3CDTF">2015-11-30T07:24:00Z</dcterms:created>
  <dcterms:modified xsi:type="dcterms:W3CDTF">2023-05-22T06:15:44Z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045B625753DD4474B0393ABEA371766C_12</vt:lpwstr>
  </property>
  <property fmtid="{D5CDD505-2E9C-101B-9397-08002B2CF9AE}" pid="3" name="KSOProductBuildVer">
    <vt:lpwstr>2052-11.1.0.14309</vt:lpwstr>
  </property>
</Properties>
</file>